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D195B-BA6F-4219-A7DB-491926749D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2C15143-904E-4A47-843D-980865DC2807}">
      <dgm:prSet/>
      <dgm:spPr/>
      <dgm:t>
        <a:bodyPr/>
        <a:lstStyle/>
        <a:p>
          <a:r>
            <a:rPr lang="en-US"/>
            <a:t>Machine Learning Technique - Time Series Forecasting</a:t>
          </a:r>
        </a:p>
      </dgm:t>
    </dgm:pt>
    <dgm:pt modelId="{8AB213B4-A2C4-4A73-891E-6C8E091ADDCD}" type="parTrans" cxnId="{E4BEE4D8-230A-4C07-9AF4-31A0DDA52D1F}">
      <dgm:prSet/>
      <dgm:spPr/>
      <dgm:t>
        <a:bodyPr/>
        <a:lstStyle/>
        <a:p>
          <a:endParaRPr lang="en-US"/>
        </a:p>
      </dgm:t>
    </dgm:pt>
    <dgm:pt modelId="{A590D7D6-DEA8-43AB-A628-50E2301250CD}" type="sibTrans" cxnId="{E4BEE4D8-230A-4C07-9AF4-31A0DDA52D1F}">
      <dgm:prSet/>
      <dgm:spPr/>
      <dgm:t>
        <a:bodyPr/>
        <a:lstStyle/>
        <a:p>
          <a:endParaRPr lang="en-US"/>
        </a:p>
      </dgm:t>
    </dgm:pt>
    <dgm:pt modelId="{00D73D4D-A86D-41E1-BB5F-76F830BEB383}">
      <dgm:prSet/>
      <dgm:spPr/>
      <dgm:t>
        <a:bodyPr/>
        <a:lstStyle/>
        <a:p>
          <a:r>
            <a:rPr lang="en-US"/>
            <a:t>Data Sources: Utilizing data from diverse sources, including Chicago Traffic Tracker - Congestion Estimates by Region</a:t>
          </a:r>
        </a:p>
      </dgm:t>
    </dgm:pt>
    <dgm:pt modelId="{5B682272-EE82-443A-8FB5-21420D4F4C20}" type="parTrans" cxnId="{4A5ABAC1-AB20-4BEB-AEFE-024BE6D4014E}">
      <dgm:prSet/>
      <dgm:spPr/>
      <dgm:t>
        <a:bodyPr/>
        <a:lstStyle/>
        <a:p>
          <a:endParaRPr lang="en-US"/>
        </a:p>
      </dgm:t>
    </dgm:pt>
    <dgm:pt modelId="{9E887988-1BBB-40F6-A863-3E72FA7244FD}" type="sibTrans" cxnId="{4A5ABAC1-AB20-4BEB-AEFE-024BE6D4014E}">
      <dgm:prSet/>
      <dgm:spPr/>
      <dgm:t>
        <a:bodyPr/>
        <a:lstStyle/>
        <a:p>
          <a:endParaRPr lang="en-US"/>
        </a:p>
      </dgm:t>
    </dgm:pt>
    <dgm:pt modelId="{8B8A7A2F-FCB0-4297-A9FA-09FE94FA0ABC}">
      <dgm:prSet/>
      <dgm:spPr/>
      <dgm:t>
        <a:bodyPr/>
        <a:lstStyle/>
        <a:p>
          <a:r>
            <a:rPr lang="en-US"/>
            <a:t>Model Building: Creating a predictive model to estimate traffic congestion patterns based on historical data.</a:t>
          </a:r>
        </a:p>
      </dgm:t>
    </dgm:pt>
    <dgm:pt modelId="{7B0136FE-84E2-4D0F-9C5D-97100DBB4437}" type="parTrans" cxnId="{511B72B9-9224-40FE-9321-CD6B97F64045}">
      <dgm:prSet/>
      <dgm:spPr/>
      <dgm:t>
        <a:bodyPr/>
        <a:lstStyle/>
        <a:p>
          <a:endParaRPr lang="en-US"/>
        </a:p>
      </dgm:t>
    </dgm:pt>
    <dgm:pt modelId="{0B273539-0926-4375-823B-3F38BC9C00E1}" type="sibTrans" cxnId="{511B72B9-9224-40FE-9321-CD6B97F64045}">
      <dgm:prSet/>
      <dgm:spPr/>
      <dgm:t>
        <a:bodyPr/>
        <a:lstStyle/>
        <a:p>
          <a:endParaRPr lang="en-US"/>
        </a:p>
      </dgm:t>
    </dgm:pt>
    <dgm:pt modelId="{D4944C87-F88D-44EA-AF9A-3A6C9F3CE8AC}">
      <dgm:prSet/>
      <dgm:spPr/>
      <dgm:t>
        <a:bodyPr/>
        <a:lstStyle/>
        <a:p>
          <a:r>
            <a:rPr lang="en-US"/>
            <a:t>Benefits: Improved traffic flow management, reduced travel times, and enhanced urban mobility.</a:t>
          </a:r>
        </a:p>
      </dgm:t>
    </dgm:pt>
    <dgm:pt modelId="{A4CF38FA-92CC-40D0-A245-82BBFE97EDF9}" type="parTrans" cxnId="{A95DA86D-3619-4A0A-A9A3-3DF281705C87}">
      <dgm:prSet/>
      <dgm:spPr/>
      <dgm:t>
        <a:bodyPr/>
        <a:lstStyle/>
        <a:p>
          <a:endParaRPr lang="en-US"/>
        </a:p>
      </dgm:t>
    </dgm:pt>
    <dgm:pt modelId="{872C6A6D-BC6A-4396-9C67-3E736DB332BC}" type="sibTrans" cxnId="{A95DA86D-3619-4A0A-A9A3-3DF281705C87}">
      <dgm:prSet/>
      <dgm:spPr/>
      <dgm:t>
        <a:bodyPr/>
        <a:lstStyle/>
        <a:p>
          <a:endParaRPr lang="en-US"/>
        </a:p>
      </dgm:t>
    </dgm:pt>
    <dgm:pt modelId="{10999ED7-BF22-4C36-A8A4-44C5AEB84105}" type="pres">
      <dgm:prSet presAssocID="{235D195B-BA6F-4219-A7DB-491926749DC0}" presName="root" presStyleCnt="0">
        <dgm:presLayoutVars>
          <dgm:dir/>
          <dgm:resizeHandles val="exact"/>
        </dgm:presLayoutVars>
      </dgm:prSet>
      <dgm:spPr/>
    </dgm:pt>
    <dgm:pt modelId="{155665E2-08CC-4729-82F9-7FE7F459144B}" type="pres">
      <dgm:prSet presAssocID="{B2C15143-904E-4A47-843D-980865DC2807}" presName="compNode" presStyleCnt="0"/>
      <dgm:spPr/>
    </dgm:pt>
    <dgm:pt modelId="{92932237-0B2A-4DF7-84A6-1B8EC0400E8A}" type="pres">
      <dgm:prSet presAssocID="{B2C15143-904E-4A47-843D-980865DC2807}" presName="bgRect" presStyleLbl="bgShp" presStyleIdx="0" presStyleCnt="4"/>
      <dgm:spPr/>
    </dgm:pt>
    <dgm:pt modelId="{A1ADD9CF-F634-4862-A33E-4CB5AE38FD45}" type="pres">
      <dgm:prSet presAssocID="{B2C15143-904E-4A47-843D-980865DC28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1EE610-ABA0-423E-ABF1-D8CAA33C667E}" type="pres">
      <dgm:prSet presAssocID="{B2C15143-904E-4A47-843D-980865DC2807}" presName="spaceRect" presStyleCnt="0"/>
      <dgm:spPr/>
    </dgm:pt>
    <dgm:pt modelId="{BAA60509-ED50-4191-8067-87A5FD2FF3EC}" type="pres">
      <dgm:prSet presAssocID="{B2C15143-904E-4A47-843D-980865DC2807}" presName="parTx" presStyleLbl="revTx" presStyleIdx="0" presStyleCnt="4">
        <dgm:presLayoutVars>
          <dgm:chMax val="0"/>
          <dgm:chPref val="0"/>
        </dgm:presLayoutVars>
      </dgm:prSet>
      <dgm:spPr/>
    </dgm:pt>
    <dgm:pt modelId="{F75055A5-8341-4C9A-B2D6-2B4111E77718}" type="pres">
      <dgm:prSet presAssocID="{A590D7D6-DEA8-43AB-A628-50E2301250CD}" presName="sibTrans" presStyleCnt="0"/>
      <dgm:spPr/>
    </dgm:pt>
    <dgm:pt modelId="{B89C9FB9-9522-44E8-95DA-771E8E0F826B}" type="pres">
      <dgm:prSet presAssocID="{00D73D4D-A86D-41E1-BB5F-76F830BEB383}" presName="compNode" presStyleCnt="0"/>
      <dgm:spPr/>
    </dgm:pt>
    <dgm:pt modelId="{824BD1DD-2F00-4FCD-88F2-7A916DD8E6B7}" type="pres">
      <dgm:prSet presAssocID="{00D73D4D-A86D-41E1-BB5F-76F830BEB383}" presName="bgRect" presStyleLbl="bgShp" presStyleIdx="1" presStyleCnt="4"/>
      <dgm:spPr/>
    </dgm:pt>
    <dgm:pt modelId="{841B280E-CFD7-4BF5-9145-FD544E633EA4}" type="pres">
      <dgm:prSet presAssocID="{00D73D4D-A86D-41E1-BB5F-76F830BEB3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50CC1B7C-255A-4B2C-B93C-9BA0915C4F68}" type="pres">
      <dgm:prSet presAssocID="{00D73D4D-A86D-41E1-BB5F-76F830BEB383}" presName="spaceRect" presStyleCnt="0"/>
      <dgm:spPr/>
    </dgm:pt>
    <dgm:pt modelId="{5F437E99-2079-4014-8627-10A4F6AB2961}" type="pres">
      <dgm:prSet presAssocID="{00D73D4D-A86D-41E1-BB5F-76F830BEB383}" presName="parTx" presStyleLbl="revTx" presStyleIdx="1" presStyleCnt="4">
        <dgm:presLayoutVars>
          <dgm:chMax val="0"/>
          <dgm:chPref val="0"/>
        </dgm:presLayoutVars>
      </dgm:prSet>
      <dgm:spPr/>
    </dgm:pt>
    <dgm:pt modelId="{184191B9-C21C-401F-9B3E-E2DCC0F6E397}" type="pres">
      <dgm:prSet presAssocID="{9E887988-1BBB-40F6-A863-3E72FA7244FD}" presName="sibTrans" presStyleCnt="0"/>
      <dgm:spPr/>
    </dgm:pt>
    <dgm:pt modelId="{D3015826-D203-4A0E-96E7-F30C5A45F321}" type="pres">
      <dgm:prSet presAssocID="{8B8A7A2F-FCB0-4297-A9FA-09FE94FA0ABC}" presName="compNode" presStyleCnt="0"/>
      <dgm:spPr/>
    </dgm:pt>
    <dgm:pt modelId="{6EF44327-06AB-42D5-B1EB-FEA432CD928A}" type="pres">
      <dgm:prSet presAssocID="{8B8A7A2F-FCB0-4297-A9FA-09FE94FA0ABC}" presName="bgRect" presStyleLbl="bgShp" presStyleIdx="2" presStyleCnt="4"/>
      <dgm:spPr/>
    </dgm:pt>
    <dgm:pt modelId="{FE0587E9-84B5-4FB1-88B5-41B0D5DAA081}" type="pres">
      <dgm:prSet presAssocID="{8B8A7A2F-FCB0-4297-A9FA-09FE94FA0A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487FAF5B-4785-4E3F-B59D-88DEF65D022B}" type="pres">
      <dgm:prSet presAssocID="{8B8A7A2F-FCB0-4297-A9FA-09FE94FA0ABC}" presName="spaceRect" presStyleCnt="0"/>
      <dgm:spPr/>
    </dgm:pt>
    <dgm:pt modelId="{475BBC02-5FF9-4BB1-A2DB-98704D49FEF4}" type="pres">
      <dgm:prSet presAssocID="{8B8A7A2F-FCB0-4297-A9FA-09FE94FA0ABC}" presName="parTx" presStyleLbl="revTx" presStyleIdx="2" presStyleCnt="4">
        <dgm:presLayoutVars>
          <dgm:chMax val="0"/>
          <dgm:chPref val="0"/>
        </dgm:presLayoutVars>
      </dgm:prSet>
      <dgm:spPr/>
    </dgm:pt>
    <dgm:pt modelId="{F4684281-D506-4FB1-90A3-7ECF898F1330}" type="pres">
      <dgm:prSet presAssocID="{0B273539-0926-4375-823B-3F38BC9C00E1}" presName="sibTrans" presStyleCnt="0"/>
      <dgm:spPr/>
    </dgm:pt>
    <dgm:pt modelId="{7F3EFC6F-72EE-45BE-9B5B-3BB76F939B53}" type="pres">
      <dgm:prSet presAssocID="{D4944C87-F88D-44EA-AF9A-3A6C9F3CE8AC}" presName="compNode" presStyleCnt="0"/>
      <dgm:spPr/>
    </dgm:pt>
    <dgm:pt modelId="{54F81749-6417-49E1-92CE-98CD9D0EED27}" type="pres">
      <dgm:prSet presAssocID="{D4944C87-F88D-44EA-AF9A-3A6C9F3CE8AC}" presName="bgRect" presStyleLbl="bgShp" presStyleIdx="3" presStyleCnt="4"/>
      <dgm:spPr/>
    </dgm:pt>
    <dgm:pt modelId="{03DCE275-793B-4195-86DF-FE27F07C86A3}" type="pres">
      <dgm:prSet presAssocID="{D4944C87-F88D-44EA-AF9A-3A6C9F3CE8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BF0D26D-6E7B-489C-B44A-DEA0D90AB130}" type="pres">
      <dgm:prSet presAssocID="{D4944C87-F88D-44EA-AF9A-3A6C9F3CE8AC}" presName="spaceRect" presStyleCnt="0"/>
      <dgm:spPr/>
    </dgm:pt>
    <dgm:pt modelId="{A1D7DB2D-60C6-4E04-9BF3-C404CBB75DF3}" type="pres">
      <dgm:prSet presAssocID="{D4944C87-F88D-44EA-AF9A-3A6C9F3CE8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B37211F-7B7D-4346-8448-FE0691F5804B}" type="presOf" srcId="{D4944C87-F88D-44EA-AF9A-3A6C9F3CE8AC}" destId="{A1D7DB2D-60C6-4E04-9BF3-C404CBB75DF3}" srcOrd="0" destOrd="0" presId="urn:microsoft.com/office/officeart/2018/2/layout/IconVerticalSolidList"/>
    <dgm:cxn modelId="{A95DA86D-3619-4A0A-A9A3-3DF281705C87}" srcId="{235D195B-BA6F-4219-A7DB-491926749DC0}" destId="{D4944C87-F88D-44EA-AF9A-3A6C9F3CE8AC}" srcOrd="3" destOrd="0" parTransId="{A4CF38FA-92CC-40D0-A245-82BBFE97EDF9}" sibTransId="{872C6A6D-BC6A-4396-9C67-3E736DB332BC}"/>
    <dgm:cxn modelId="{FB8EB28E-CB05-42F9-9BD8-1FB0BEED320E}" type="presOf" srcId="{235D195B-BA6F-4219-A7DB-491926749DC0}" destId="{10999ED7-BF22-4C36-A8A4-44C5AEB84105}" srcOrd="0" destOrd="0" presId="urn:microsoft.com/office/officeart/2018/2/layout/IconVerticalSolidList"/>
    <dgm:cxn modelId="{32F2D99A-6526-45AE-8959-0F5DA755EEE7}" type="presOf" srcId="{00D73D4D-A86D-41E1-BB5F-76F830BEB383}" destId="{5F437E99-2079-4014-8627-10A4F6AB2961}" srcOrd="0" destOrd="0" presId="urn:microsoft.com/office/officeart/2018/2/layout/IconVerticalSolidList"/>
    <dgm:cxn modelId="{511B72B9-9224-40FE-9321-CD6B97F64045}" srcId="{235D195B-BA6F-4219-A7DB-491926749DC0}" destId="{8B8A7A2F-FCB0-4297-A9FA-09FE94FA0ABC}" srcOrd="2" destOrd="0" parTransId="{7B0136FE-84E2-4D0F-9C5D-97100DBB4437}" sibTransId="{0B273539-0926-4375-823B-3F38BC9C00E1}"/>
    <dgm:cxn modelId="{4A5ABAC1-AB20-4BEB-AEFE-024BE6D4014E}" srcId="{235D195B-BA6F-4219-A7DB-491926749DC0}" destId="{00D73D4D-A86D-41E1-BB5F-76F830BEB383}" srcOrd="1" destOrd="0" parTransId="{5B682272-EE82-443A-8FB5-21420D4F4C20}" sibTransId="{9E887988-1BBB-40F6-A863-3E72FA7244FD}"/>
    <dgm:cxn modelId="{29D376C4-F491-42D6-A36D-344773E13A73}" type="presOf" srcId="{8B8A7A2F-FCB0-4297-A9FA-09FE94FA0ABC}" destId="{475BBC02-5FF9-4BB1-A2DB-98704D49FEF4}" srcOrd="0" destOrd="0" presId="urn:microsoft.com/office/officeart/2018/2/layout/IconVerticalSolidList"/>
    <dgm:cxn modelId="{49C6FDCB-76F1-4728-8D9A-AA92FC95F29B}" type="presOf" srcId="{B2C15143-904E-4A47-843D-980865DC2807}" destId="{BAA60509-ED50-4191-8067-87A5FD2FF3EC}" srcOrd="0" destOrd="0" presId="urn:microsoft.com/office/officeart/2018/2/layout/IconVerticalSolidList"/>
    <dgm:cxn modelId="{E4BEE4D8-230A-4C07-9AF4-31A0DDA52D1F}" srcId="{235D195B-BA6F-4219-A7DB-491926749DC0}" destId="{B2C15143-904E-4A47-843D-980865DC2807}" srcOrd="0" destOrd="0" parTransId="{8AB213B4-A2C4-4A73-891E-6C8E091ADDCD}" sibTransId="{A590D7D6-DEA8-43AB-A628-50E2301250CD}"/>
    <dgm:cxn modelId="{9FE3D547-E0BA-4DBE-9423-FA5F01008B9B}" type="presParOf" srcId="{10999ED7-BF22-4C36-A8A4-44C5AEB84105}" destId="{155665E2-08CC-4729-82F9-7FE7F459144B}" srcOrd="0" destOrd="0" presId="urn:microsoft.com/office/officeart/2018/2/layout/IconVerticalSolidList"/>
    <dgm:cxn modelId="{8EBDECC2-2035-4322-8696-5FE8B97B2F0B}" type="presParOf" srcId="{155665E2-08CC-4729-82F9-7FE7F459144B}" destId="{92932237-0B2A-4DF7-84A6-1B8EC0400E8A}" srcOrd="0" destOrd="0" presId="urn:microsoft.com/office/officeart/2018/2/layout/IconVerticalSolidList"/>
    <dgm:cxn modelId="{3D47B906-0E78-448E-BD0E-CD89EBA7B705}" type="presParOf" srcId="{155665E2-08CC-4729-82F9-7FE7F459144B}" destId="{A1ADD9CF-F634-4862-A33E-4CB5AE38FD45}" srcOrd="1" destOrd="0" presId="urn:microsoft.com/office/officeart/2018/2/layout/IconVerticalSolidList"/>
    <dgm:cxn modelId="{501A2C7B-9459-418B-86A4-5D514E00AA3A}" type="presParOf" srcId="{155665E2-08CC-4729-82F9-7FE7F459144B}" destId="{081EE610-ABA0-423E-ABF1-D8CAA33C667E}" srcOrd="2" destOrd="0" presId="urn:microsoft.com/office/officeart/2018/2/layout/IconVerticalSolidList"/>
    <dgm:cxn modelId="{E9C2A95F-54F8-4F71-AABE-26BD1EC6E7C4}" type="presParOf" srcId="{155665E2-08CC-4729-82F9-7FE7F459144B}" destId="{BAA60509-ED50-4191-8067-87A5FD2FF3EC}" srcOrd="3" destOrd="0" presId="urn:microsoft.com/office/officeart/2018/2/layout/IconVerticalSolidList"/>
    <dgm:cxn modelId="{F43FCD1E-4848-402A-A16D-7864F6864F95}" type="presParOf" srcId="{10999ED7-BF22-4C36-A8A4-44C5AEB84105}" destId="{F75055A5-8341-4C9A-B2D6-2B4111E77718}" srcOrd="1" destOrd="0" presId="urn:microsoft.com/office/officeart/2018/2/layout/IconVerticalSolidList"/>
    <dgm:cxn modelId="{EC3A6704-4542-44D0-8AE3-89B0BBB710EF}" type="presParOf" srcId="{10999ED7-BF22-4C36-A8A4-44C5AEB84105}" destId="{B89C9FB9-9522-44E8-95DA-771E8E0F826B}" srcOrd="2" destOrd="0" presId="urn:microsoft.com/office/officeart/2018/2/layout/IconVerticalSolidList"/>
    <dgm:cxn modelId="{2C3827B5-9F55-4D12-B10A-973D8B49853B}" type="presParOf" srcId="{B89C9FB9-9522-44E8-95DA-771E8E0F826B}" destId="{824BD1DD-2F00-4FCD-88F2-7A916DD8E6B7}" srcOrd="0" destOrd="0" presId="urn:microsoft.com/office/officeart/2018/2/layout/IconVerticalSolidList"/>
    <dgm:cxn modelId="{70606DC1-F7B1-4131-813A-D895684B8DA0}" type="presParOf" srcId="{B89C9FB9-9522-44E8-95DA-771E8E0F826B}" destId="{841B280E-CFD7-4BF5-9145-FD544E633EA4}" srcOrd="1" destOrd="0" presId="urn:microsoft.com/office/officeart/2018/2/layout/IconVerticalSolidList"/>
    <dgm:cxn modelId="{E5B28999-4CEA-427F-8B08-52D31786E152}" type="presParOf" srcId="{B89C9FB9-9522-44E8-95DA-771E8E0F826B}" destId="{50CC1B7C-255A-4B2C-B93C-9BA0915C4F68}" srcOrd="2" destOrd="0" presId="urn:microsoft.com/office/officeart/2018/2/layout/IconVerticalSolidList"/>
    <dgm:cxn modelId="{4E7319A6-9D6B-4A38-8D45-06176180721F}" type="presParOf" srcId="{B89C9FB9-9522-44E8-95DA-771E8E0F826B}" destId="{5F437E99-2079-4014-8627-10A4F6AB2961}" srcOrd="3" destOrd="0" presId="urn:microsoft.com/office/officeart/2018/2/layout/IconVerticalSolidList"/>
    <dgm:cxn modelId="{BE66D288-360F-406B-8166-B9C5E6B94008}" type="presParOf" srcId="{10999ED7-BF22-4C36-A8A4-44C5AEB84105}" destId="{184191B9-C21C-401F-9B3E-E2DCC0F6E397}" srcOrd="3" destOrd="0" presId="urn:microsoft.com/office/officeart/2018/2/layout/IconVerticalSolidList"/>
    <dgm:cxn modelId="{A4D2F8B0-D32A-4F70-83DE-865CC7F5EFF4}" type="presParOf" srcId="{10999ED7-BF22-4C36-A8A4-44C5AEB84105}" destId="{D3015826-D203-4A0E-96E7-F30C5A45F321}" srcOrd="4" destOrd="0" presId="urn:microsoft.com/office/officeart/2018/2/layout/IconVerticalSolidList"/>
    <dgm:cxn modelId="{DD1E271E-476F-451E-ADFD-974B72E7CD9A}" type="presParOf" srcId="{D3015826-D203-4A0E-96E7-F30C5A45F321}" destId="{6EF44327-06AB-42D5-B1EB-FEA432CD928A}" srcOrd="0" destOrd="0" presId="urn:microsoft.com/office/officeart/2018/2/layout/IconVerticalSolidList"/>
    <dgm:cxn modelId="{1065E5B5-0C9F-45B8-A797-639DA42A5EAB}" type="presParOf" srcId="{D3015826-D203-4A0E-96E7-F30C5A45F321}" destId="{FE0587E9-84B5-4FB1-88B5-41B0D5DAA081}" srcOrd="1" destOrd="0" presId="urn:microsoft.com/office/officeart/2018/2/layout/IconVerticalSolidList"/>
    <dgm:cxn modelId="{1BE7805F-8500-456B-859A-7FBF0FFC52B5}" type="presParOf" srcId="{D3015826-D203-4A0E-96E7-F30C5A45F321}" destId="{487FAF5B-4785-4E3F-B59D-88DEF65D022B}" srcOrd="2" destOrd="0" presId="urn:microsoft.com/office/officeart/2018/2/layout/IconVerticalSolidList"/>
    <dgm:cxn modelId="{47F0D139-674F-4074-8561-43053F84EF73}" type="presParOf" srcId="{D3015826-D203-4A0E-96E7-F30C5A45F321}" destId="{475BBC02-5FF9-4BB1-A2DB-98704D49FEF4}" srcOrd="3" destOrd="0" presId="urn:microsoft.com/office/officeart/2018/2/layout/IconVerticalSolidList"/>
    <dgm:cxn modelId="{EB2EF17F-C1D0-4262-B854-735FF65BE699}" type="presParOf" srcId="{10999ED7-BF22-4C36-A8A4-44C5AEB84105}" destId="{F4684281-D506-4FB1-90A3-7ECF898F1330}" srcOrd="5" destOrd="0" presId="urn:microsoft.com/office/officeart/2018/2/layout/IconVerticalSolidList"/>
    <dgm:cxn modelId="{6B073D3D-E1E3-4195-AA5B-B973741B3218}" type="presParOf" srcId="{10999ED7-BF22-4C36-A8A4-44C5AEB84105}" destId="{7F3EFC6F-72EE-45BE-9B5B-3BB76F939B53}" srcOrd="6" destOrd="0" presId="urn:microsoft.com/office/officeart/2018/2/layout/IconVerticalSolidList"/>
    <dgm:cxn modelId="{098E4A54-AD73-48EB-957A-F17F1A511BD8}" type="presParOf" srcId="{7F3EFC6F-72EE-45BE-9B5B-3BB76F939B53}" destId="{54F81749-6417-49E1-92CE-98CD9D0EED27}" srcOrd="0" destOrd="0" presId="urn:microsoft.com/office/officeart/2018/2/layout/IconVerticalSolidList"/>
    <dgm:cxn modelId="{25DBE1EE-C4F4-4A81-BA85-CFB8BB31B6BA}" type="presParOf" srcId="{7F3EFC6F-72EE-45BE-9B5B-3BB76F939B53}" destId="{03DCE275-793B-4195-86DF-FE27F07C86A3}" srcOrd="1" destOrd="0" presId="urn:microsoft.com/office/officeart/2018/2/layout/IconVerticalSolidList"/>
    <dgm:cxn modelId="{9A43691B-F571-4AE1-A47A-A036D2A3DB60}" type="presParOf" srcId="{7F3EFC6F-72EE-45BE-9B5B-3BB76F939B53}" destId="{0BF0D26D-6E7B-489C-B44A-DEA0D90AB130}" srcOrd="2" destOrd="0" presId="urn:microsoft.com/office/officeart/2018/2/layout/IconVerticalSolidList"/>
    <dgm:cxn modelId="{FFA4DAD8-C82D-4655-B248-220FB6CB22D2}" type="presParOf" srcId="{7F3EFC6F-72EE-45BE-9B5B-3BB76F939B53}" destId="{A1D7DB2D-60C6-4E04-9BF3-C404CBB75D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A37232-486A-4CFA-BB7B-BC795B1F8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CE21F-A1F8-48CB-B84B-81C7C7B84CA8}">
      <dgm:prSet/>
      <dgm:spPr/>
      <dgm:t>
        <a:bodyPr/>
        <a:lstStyle/>
        <a:p>
          <a:r>
            <a:rPr lang="en-US" b="1"/>
            <a:t>Dataset 1</a:t>
          </a:r>
          <a:r>
            <a:rPr lang="en-US"/>
            <a:t>: Chicago Traffic Tracker - Historical Congestion </a:t>
          </a:r>
        </a:p>
      </dgm:t>
    </dgm:pt>
    <dgm:pt modelId="{58B99477-4AEC-4F97-819C-C9F48DE70E42}" type="parTrans" cxnId="{2F13F9BA-0D51-494C-8083-39CCF815896F}">
      <dgm:prSet/>
      <dgm:spPr/>
      <dgm:t>
        <a:bodyPr/>
        <a:lstStyle/>
        <a:p>
          <a:endParaRPr lang="en-US"/>
        </a:p>
      </dgm:t>
    </dgm:pt>
    <dgm:pt modelId="{700BFD53-B57E-47FC-BAC8-060382A2F4D2}" type="sibTrans" cxnId="{2F13F9BA-0D51-494C-8083-39CCF815896F}">
      <dgm:prSet/>
      <dgm:spPr/>
      <dgm:t>
        <a:bodyPr/>
        <a:lstStyle/>
        <a:p>
          <a:endParaRPr lang="en-US"/>
        </a:p>
      </dgm:t>
    </dgm:pt>
    <dgm:pt modelId="{3282686F-1948-4CD5-9F31-A33B1C46035E}">
      <dgm:prSet/>
      <dgm:spPr/>
      <dgm:t>
        <a:bodyPr/>
        <a:lstStyle/>
        <a:p>
          <a:r>
            <a:rPr lang="en-US"/>
            <a:t>Estimates Source: City of Chicago Data Portal</a:t>
          </a:r>
        </a:p>
      </dgm:t>
    </dgm:pt>
    <dgm:pt modelId="{ADF1F1A7-2576-4875-8FD8-CED004584AF3}" type="parTrans" cxnId="{E03450DE-AC75-49CE-86AD-1A0C7CFD820F}">
      <dgm:prSet/>
      <dgm:spPr/>
      <dgm:t>
        <a:bodyPr/>
        <a:lstStyle/>
        <a:p>
          <a:endParaRPr lang="en-US"/>
        </a:p>
      </dgm:t>
    </dgm:pt>
    <dgm:pt modelId="{53078E27-D78A-46CA-922D-56CF8902B932}" type="sibTrans" cxnId="{E03450DE-AC75-49CE-86AD-1A0C7CFD820F}">
      <dgm:prSet/>
      <dgm:spPr/>
      <dgm:t>
        <a:bodyPr/>
        <a:lstStyle/>
        <a:p>
          <a:endParaRPr lang="en-US"/>
        </a:p>
      </dgm:t>
    </dgm:pt>
    <dgm:pt modelId="{64A65C9E-BA88-43F1-BAB1-AC9B0D3E2DBD}">
      <dgm:prSet/>
      <dgm:spPr/>
      <dgm:t>
        <a:bodyPr/>
        <a:lstStyle/>
        <a:p>
          <a:r>
            <a:rPr lang="en-US"/>
            <a:t>Time Period: January 2018 to Current</a:t>
          </a:r>
        </a:p>
      </dgm:t>
    </dgm:pt>
    <dgm:pt modelId="{B92B0948-05BF-4183-8011-FD20E5D8AC5F}" type="parTrans" cxnId="{8DEAFCE6-50EF-4C98-A995-6C6D14F57A80}">
      <dgm:prSet/>
      <dgm:spPr/>
      <dgm:t>
        <a:bodyPr/>
        <a:lstStyle/>
        <a:p>
          <a:endParaRPr lang="en-US"/>
        </a:p>
      </dgm:t>
    </dgm:pt>
    <dgm:pt modelId="{5514BCE8-591F-4F66-B732-622B48C6A5E5}" type="sibTrans" cxnId="{8DEAFCE6-50EF-4C98-A995-6C6D14F57A80}">
      <dgm:prSet/>
      <dgm:spPr/>
      <dgm:t>
        <a:bodyPr/>
        <a:lstStyle/>
        <a:p>
          <a:endParaRPr lang="en-US"/>
        </a:p>
      </dgm:t>
    </dgm:pt>
    <dgm:pt modelId="{6A6ACBB2-009B-4E5B-BCDD-75437A92BBD7}">
      <dgm:prSet/>
      <dgm:spPr/>
      <dgm:t>
        <a:bodyPr/>
        <a:lstStyle/>
        <a:p>
          <a:r>
            <a:rPr lang="en-US"/>
            <a:t>Data Availability: Historical estimated congestion for 29 traffic regions</a:t>
          </a:r>
        </a:p>
      </dgm:t>
    </dgm:pt>
    <dgm:pt modelId="{1D9520A5-8A4D-4BA6-A7DF-C44452DC89EF}" type="parTrans" cxnId="{9D6506D5-44E1-45A3-809C-C16939266023}">
      <dgm:prSet/>
      <dgm:spPr/>
      <dgm:t>
        <a:bodyPr/>
        <a:lstStyle/>
        <a:p>
          <a:endParaRPr lang="en-US"/>
        </a:p>
      </dgm:t>
    </dgm:pt>
    <dgm:pt modelId="{CEBE76F8-3538-4B20-961E-F1C9C65EA5BD}" type="sibTrans" cxnId="{9D6506D5-44E1-45A3-809C-C16939266023}">
      <dgm:prSet/>
      <dgm:spPr/>
      <dgm:t>
        <a:bodyPr/>
        <a:lstStyle/>
        <a:p>
          <a:endParaRPr lang="en-US"/>
        </a:p>
      </dgm:t>
    </dgm:pt>
    <dgm:pt modelId="{7B7A5756-06DF-4E95-BC32-D201C3F1A610}">
      <dgm:prSet/>
      <dgm:spPr/>
      <dgm:t>
        <a:bodyPr/>
        <a:lstStyle/>
        <a:p>
          <a:r>
            <a:rPr lang="en-US"/>
            <a:t>Data Collection: Continuous monitoring and analysis of GPS traces from CTA buses</a:t>
          </a:r>
        </a:p>
      </dgm:t>
    </dgm:pt>
    <dgm:pt modelId="{30BC2252-AB89-48F0-B243-D14CAFA6B693}" type="parTrans" cxnId="{834EA04B-65A0-4562-8FBC-1B41F326C077}">
      <dgm:prSet/>
      <dgm:spPr/>
      <dgm:t>
        <a:bodyPr/>
        <a:lstStyle/>
        <a:p>
          <a:endParaRPr lang="en-US"/>
        </a:p>
      </dgm:t>
    </dgm:pt>
    <dgm:pt modelId="{2B2781C6-8E4B-4D44-93B0-3A993DC53118}" type="sibTrans" cxnId="{834EA04B-65A0-4562-8FBC-1B41F326C077}">
      <dgm:prSet/>
      <dgm:spPr/>
      <dgm:t>
        <a:bodyPr/>
        <a:lstStyle/>
        <a:p>
          <a:endParaRPr lang="en-US"/>
        </a:p>
      </dgm:t>
    </dgm:pt>
    <dgm:pt modelId="{A9DDAC8A-91FE-4D79-B2D3-38AE7E43FA6C}" type="pres">
      <dgm:prSet presAssocID="{55A37232-486A-4CFA-BB7B-BC795B1F8FB7}" presName="root" presStyleCnt="0">
        <dgm:presLayoutVars>
          <dgm:dir/>
          <dgm:resizeHandles val="exact"/>
        </dgm:presLayoutVars>
      </dgm:prSet>
      <dgm:spPr/>
    </dgm:pt>
    <dgm:pt modelId="{64F341E2-E6C5-46DA-ABAF-BD829BC970FD}" type="pres">
      <dgm:prSet presAssocID="{668CE21F-A1F8-48CB-B84B-81C7C7B84CA8}" presName="compNode" presStyleCnt="0"/>
      <dgm:spPr/>
    </dgm:pt>
    <dgm:pt modelId="{A15C1946-505E-40CF-A14D-C66A7B7801BF}" type="pres">
      <dgm:prSet presAssocID="{668CE21F-A1F8-48CB-B84B-81C7C7B84CA8}" presName="bgRect" presStyleLbl="bgShp" presStyleIdx="0" presStyleCnt="5"/>
      <dgm:spPr/>
    </dgm:pt>
    <dgm:pt modelId="{6A6C73F8-E7F4-46ED-9127-E953CA384DDC}" type="pres">
      <dgm:prSet presAssocID="{668CE21F-A1F8-48CB-B84B-81C7C7B84CA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8C981518-0D58-47DF-B699-D7F9E1C19549}" type="pres">
      <dgm:prSet presAssocID="{668CE21F-A1F8-48CB-B84B-81C7C7B84CA8}" presName="spaceRect" presStyleCnt="0"/>
      <dgm:spPr/>
    </dgm:pt>
    <dgm:pt modelId="{72E74CE1-C947-4107-8BD4-14CDFAAA1574}" type="pres">
      <dgm:prSet presAssocID="{668CE21F-A1F8-48CB-B84B-81C7C7B84CA8}" presName="parTx" presStyleLbl="revTx" presStyleIdx="0" presStyleCnt="5">
        <dgm:presLayoutVars>
          <dgm:chMax val="0"/>
          <dgm:chPref val="0"/>
        </dgm:presLayoutVars>
      </dgm:prSet>
      <dgm:spPr/>
    </dgm:pt>
    <dgm:pt modelId="{F9C06C84-0E10-4F9E-8E42-B286A8D19ED8}" type="pres">
      <dgm:prSet presAssocID="{700BFD53-B57E-47FC-BAC8-060382A2F4D2}" presName="sibTrans" presStyleCnt="0"/>
      <dgm:spPr/>
    </dgm:pt>
    <dgm:pt modelId="{5DAA446D-F857-4EB1-B1C7-0E3041B70399}" type="pres">
      <dgm:prSet presAssocID="{3282686F-1948-4CD5-9F31-A33B1C46035E}" presName="compNode" presStyleCnt="0"/>
      <dgm:spPr/>
    </dgm:pt>
    <dgm:pt modelId="{D8CD617B-97A7-48A3-B24E-852D2CB89D42}" type="pres">
      <dgm:prSet presAssocID="{3282686F-1948-4CD5-9F31-A33B1C46035E}" presName="bgRect" presStyleLbl="bgShp" presStyleIdx="1" presStyleCnt="5"/>
      <dgm:spPr/>
    </dgm:pt>
    <dgm:pt modelId="{FB658229-2EA0-46CA-820E-16C482F42D4A}" type="pres">
      <dgm:prSet presAssocID="{3282686F-1948-4CD5-9F31-A33B1C4603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B492A36-A7BD-43D9-9D48-71CE59E76828}" type="pres">
      <dgm:prSet presAssocID="{3282686F-1948-4CD5-9F31-A33B1C46035E}" presName="spaceRect" presStyleCnt="0"/>
      <dgm:spPr/>
    </dgm:pt>
    <dgm:pt modelId="{1A25CBEA-A027-4B42-8EEC-58B9530E1F83}" type="pres">
      <dgm:prSet presAssocID="{3282686F-1948-4CD5-9F31-A33B1C46035E}" presName="parTx" presStyleLbl="revTx" presStyleIdx="1" presStyleCnt="5">
        <dgm:presLayoutVars>
          <dgm:chMax val="0"/>
          <dgm:chPref val="0"/>
        </dgm:presLayoutVars>
      </dgm:prSet>
      <dgm:spPr/>
    </dgm:pt>
    <dgm:pt modelId="{57687EFD-771C-4664-848C-3830FE0B218D}" type="pres">
      <dgm:prSet presAssocID="{53078E27-D78A-46CA-922D-56CF8902B932}" presName="sibTrans" presStyleCnt="0"/>
      <dgm:spPr/>
    </dgm:pt>
    <dgm:pt modelId="{75D1D282-9F49-4BBB-9303-13E010583DFB}" type="pres">
      <dgm:prSet presAssocID="{64A65C9E-BA88-43F1-BAB1-AC9B0D3E2DBD}" presName="compNode" presStyleCnt="0"/>
      <dgm:spPr/>
    </dgm:pt>
    <dgm:pt modelId="{3FDD4A23-4D56-485F-A949-071A31C774F6}" type="pres">
      <dgm:prSet presAssocID="{64A65C9E-BA88-43F1-BAB1-AC9B0D3E2DBD}" presName="bgRect" presStyleLbl="bgShp" presStyleIdx="2" presStyleCnt="5"/>
      <dgm:spPr/>
    </dgm:pt>
    <dgm:pt modelId="{E88C8F7E-E39E-46ED-B300-5D882697A5EE}" type="pres">
      <dgm:prSet presAssocID="{64A65C9E-BA88-43F1-BAB1-AC9B0D3E2DB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CC7AEDE4-5F53-4FA9-9B7F-8CD6BEC073ED}" type="pres">
      <dgm:prSet presAssocID="{64A65C9E-BA88-43F1-BAB1-AC9B0D3E2DBD}" presName="spaceRect" presStyleCnt="0"/>
      <dgm:spPr/>
    </dgm:pt>
    <dgm:pt modelId="{7338AD10-3EB7-4FDA-8873-48194783F2B1}" type="pres">
      <dgm:prSet presAssocID="{64A65C9E-BA88-43F1-BAB1-AC9B0D3E2DBD}" presName="parTx" presStyleLbl="revTx" presStyleIdx="2" presStyleCnt="5">
        <dgm:presLayoutVars>
          <dgm:chMax val="0"/>
          <dgm:chPref val="0"/>
        </dgm:presLayoutVars>
      </dgm:prSet>
      <dgm:spPr/>
    </dgm:pt>
    <dgm:pt modelId="{50A1900C-F3D9-42C2-8429-D218761D5D8A}" type="pres">
      <dgm:prSet presAssocID="{5514BCE8-591F-4F66-B732-622B48C6A5E5}" presName="sibTrans" presStyleCnt="0"/>
      <dgm:spPr/>
    </dgm:pt>
    <dgm:pt modelId="{69363E37-1CA3-4CAD-8D5E-B238DD30FBE7}" type="pres">
      <dgm:prSet presAssocID="{6A6ACBB2-009B-4E5B-BCDD-75437A92BBD7}" presName="compNode" presStyleCnt="0"/>
      <dgm:spPr/>
    </dgm:pt>
    <dgm:pt modelId="{35762E73-B273-4232-B430-A95F4F1C005C}" type="pres">
      <dgm:prSet presAssocID="{6A6ACBB2-009B-4E5B-BCDD-75437A92BBD7}" presName="bgRect" presStyleLbl="bgShp" presStyleIdx="3" presStyleCnt="5"/>
      <dgm:spPr/>
    </dgm:pt>
    <dgm:pt modelId="{43608BD9-6423-44EE-911E-23A50A018F67}" type="pres">
      <dgm:prSet presAssocID="{6A6ACBB2-009B-4E5B-BCDD-75437A92BBD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22F59AC-90AC-4EEF-907C-96325323717A}" type="pres">
      <dgm:prSet presAssocID="{6A6ACBB2-009B-4E5B-BCDD-75437A92BBD7}" presName="spaceRect" presStyleCnt="0"/>
      <dgm:spPr/>
    </dgm:pt>
    <dgm:pt modelId="{65A146EF-9DF5-44AE-AA56-DBA861CE568A}" type="pres">
      <dgm:prSet presAssocID="{6A6ACBB2-009B-4E5B-BCDD-75437A92BBD7}" presName="parTx" presStyleLbl="revTx" presStyleIdx="3" presStyleCnt="5">
        <dgm:presLayoutVars>
          <dgm:chMax val="0"/>
          <dgm:chPref val="0"/>
        </dgm:presLayoutVars>
      </dgm:prSet>
      <dgm:spPr/>
    </dgm:pt>
    <dgm:pt modelId="{8C384516-39D8-4D5F-9FB5-B7659FA22375}" type="pres">
      <dgm:prSet presAssocID="{CEBE76F8-3538-4B20-961E-F1C9C65EA5BD}" presName="sibTrans" presStyleCnt="0"/>
      <dgm:spPr/>
    </dgm:pt>
    <dgm:pt modelId="{B1561047-794A-44C9-AD0F-38CFB5D69670}" type="pres">
      <dgm:prSet presAssocID="{7B7A5756-06DF-4E95-BC32-D201C3F1A610}" presName="compNode" presStyleCnt="0"/>
      <dgm:spPr/>
    </dgm:pt>
    <dgm:pt modelId="{89D0A4A6-3927-4D2A-BF18-F165F3758389}" type="pres">
      <dgm:prSet presAssocID="{7B7A5756-06DF-4E95-BC32-D201C3F1A610}" presName="bgRect" presStyleLbl="bgShp" presStyleIdx="4" presStyleCnt="5"/>
      <dgm:spPr/>
    </dgm:pt>
    <dgm:pt modelId="{1123878A-38B6-4440-9807-C138AFDF2567}" type="pres">
      <dgm:prSet presAssocID="{7B7A5756-06DF-4E95-BC32-D201C3F1A6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9896DD01-F89D-42A2-B9DF-E9EC176EE17A}" type="pres">
      <dgm:prSet presAssocID="{7B7A5756-06DF-4E95-BC32-D201C3F1A610}" presName="spaceRect" presStyleCnt="0"/>
      <dgm:spPr/>
    </dgm:pt>
    <dgm:pt modelId="{C27DC152-37EC-4302-BAB8-445AB66D81A5}" type="pres">
      <dgm:prSet presAssocID="{7B7A5756-06DF-4E95-BC32-D201C3F1A6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29A0A-7BB9-4583-A764-EE10E3027D2D}" type="presOf" srcId="{55A37232-486A-4CFA-BB7B-BC795B1F8FB7}" destId="{A9DDAC8A-91FE-4D79-B2D3-38AE7E43FA6C}" srcOrd="0" destOrd="0" presId="urn:microsoft.com/office/officeart/2018/2/layout/IconVerticalSolidList"/>
    <dgm:cxn modelId="{DC91A315-0E89-45C6-8873-0F79B64C2880}" type="presOf" srcId="{6A6ACBB2-009B-4E5B-BCDD-75437A92BBD7}" destId="{65A146EF-9DF5-44AE-AA56-DBA861CE568A}" srcOrd="0" destOrd="0" presId="urn:microsoft.com/office/officeart/2018/2/layout/IconVerticalSolidList"/>
    <dgm:cxn modelId="{834EA04B-65A0-4562-8FBC-1B41F326C077}" srcId="{55A37232-486A-4CFA-BB7B-BC795B1F8FB7}" destId="{7B7A5756-06DF-4E95-BC32-D201C3F1A610}" srcOrd="4" destOrd="0" parTransId="{30BC2252-AB89-48F0-B243-D14CAFA6B693}" sibTransId="{2B2781C6-8E4B-4D44-93B0-3A993DC53118}"/>
    <dgm:cxn modelId="{CA53A46E-1B90-40F9-8ACB-5853ED5EA484}" type="presOf" srcId="{7B7A5756-06DF-4E95-BC32-D201C3F1A610}" destId="{C27DC152-37EC-4302-BAB8-445AB66D81A5}" srcOrd="0" destOrd="0" presId="urn:microsoft.com/office/officeart/2018/2/layout/IconVerticalSolidList"/>
    <dgm:cxn modelId="{39C6D754-CD77-46B3-94A5-80B67B20BA25}" type="presOf" srcId="{64A65C9E-BA88-43F1-BAB1-AC9B0D3E2DBD}" destId="{7338AD10-3EB7-4FDA-8873-48194783F2B1}" srcOrd="0" destOrd="0" presId="urn:microsoft.com/office/officeart/2018/2/layout/IconVerticalSolidList"/>
    <dgm:cxn modelId="{2F13F9BA-0D51-494C-8083-39CCF815896F}" srcId="{55A37232-486A-4CFA-BB7B-BC795B1F8FB7}" destId="{668CE21F-A1F8-48CB-B84B-81C7C7B84CA8}" srcOrd="0" destOrd="0" parTransId="{58B99477-4AEC-4F97-819C-C9F48DE70E42}" sibTransId="{700BFD53-B57E-47FC-BAC8-060382A2F4D2}"/>
    <dgm:cxn modelId="{9D6506D5-44E1-45A3-809C-C16939266023}" srcId="{55A37232-486A-4CFA-BB7B-BC795B1F8FB7}" destId="{6A6ACBB2-009B-4E5B-BCDD-75437A92BBD7}" srcOrd="3" destOrd="0" parTransId="{1D9520A5-8A4D-4BA6-A7DF-C44452DC89EF}" sibTransId="{CEBE76F8-3538-4B20-961E-F1C9C65EA5BD}"/>
    <dgm:cxn modelId="{E03450DE-AC75-49CE-86AD-1A0C7CFD820F}" srcId="{55A37232-486A-4CFA-BB7B-BC795B1F8FB7}" destId="{3282686F-1948-4CD5-9F31-A33B1C46035E}" srcOrd="1" destOrd="0" parTransId="{ADF1F1A7-2576-4875-8FD8-CED004584AF3}" sibTransId="{53078E27-D78A-46CA-922D-56CF8902B932}"/>
    <dgm:cxn modelId="{7CF912E6-5FAA-4068-8CCB-B5BECC7153C3}" type="presOf" srcId="{668CE21F-A1F8-48CB-B84B-81C7C7B84CA8}" destId="{72E74CE1-C947-4107-8BD4-14CDFAAA1574}" srcOrd="0" destOrd="0" presId="urn:microsoft.com/office/officeart/2018/2/layout/IconVerticalSolidList"/>
    <dgm:cxn modelId="{8DEAFCE6-50EF-4C98-A995-6C6D14F57A80}" srcId="{55A37232-486A-4CFA-BB7B-BC795B1F8FB7}" destId="{64A65C9E-BA88-43F1-BAB1-AC9B0D3E2DBD}" srcOrd="2" destOrd="0" parTransId="{B92B0948-05BF-4183-8011-FD20E5D8AC5F}" sibTransId="{5514BCE8-591F-4F66-B732-622B48C6A5E5}"/>
    <dgm:cxn modelId="{691DA8FF-7D1F-4A92-A0F2-028D7ADD5FA2}" type="presOf" srcId="{3282686F-1948-4CD5-9F31-A33B1C46035E}" destId="{1A25CBEA-A027-4B42-8EEC-58B9530E1F83}" srcOrd="0" destOrd="0" presId="urn:microsoft.com/office/officeart/2018/2/layout/IconVerticalSolidList"/>
    <dgm:cxn modelId="{19B63AA5-B052-430A-B4E0-D46900CBC90E}" type="presParOf" srcId="{A9DDAC8A-91FE-4D79-B2D3-38AE7E43FA6C}" destId="{64F341E2-E6C5-46DA-ABAF-BD829BC970FD}" srcOrd="0" destOrd="0" presId="urn:microsoft.com/office/officeart/2018/2/layout/IconVerticalSolidList"/>
    <dgm:cxn modelId="{5C8DB343-8C1A-445E-823F-06C5EB185CAE}" type="presParOf" srcId="{64F341E2-E6C5-46DA-ABAF-BD829BC970FD}" destId="{A15C1946-505E-40CF-A14D-C66A7B7801BF}" srcOrd="0" destOrd="0" presId="urn:microsoft.com/office/officeart/2018/2/layout/IconVerticalSolidList"/>
    <dgm:cxn modelId="{E3177E5F-8E35-4F1F-AA25-AB274C255D7B}" type="presParOf" srcId="{64F341E2-E6C5-46DA-ABAF-BD829BC970FD}" destId="{6A6C73F8-E7F4-46ED-9127-E953CA384DDC}" srcOrd="1" destOrd="0" presId="urn:microsoft.com/office/officeart/2018/2/layout/IconVerticalSolidList"/>
    <dgm:cxn modelId="{BFC62033-4DAE-4861-9EFD-33E3FD48B5DA}" type="presParOf" srcId="{64F341E2-E6C5-46DA-ABAF-BD829BC970FD}" destId="{8C981518-0D58-47DF-B699-D7F9E1C19549}" srcOrd="2" destOrd="0" presId="urn:microsoft.com/office/officeart/2018/2/layout/IconVerticalSolidList"/>
    <dgm:cxn modelId="{30DF1ABF-6953-4931-BD09-446E3C1DBC9D}" type="presParOf" srcId="{64F341E2-E6C5-46DA-ABAF-BD829BC970FD}" destId="{72E74CE1-C947-4107-8BD4-14CDFAAA1574}" srcOrd="3" destOrd="0" presId="urn:microsoft.com/office/officeart/2018/2/layout/IconVerticalSolidList"/>
    <dgm:cxn modelId="{CBE19031-6CB6-4E91-9109-AC9A0F5E03B6}" type="presParOf" srcId="{A9DDAC8A-91FE-4D79-B2D3-38AE7E43FA6C}" destId="{F9C06C84-0E10-4F9E-8E42-B286A8D19ED8}" srcOrd="1" destOrd="0" presId="urn:microsoft.com/office/officeart/2018/2/layout/IconVerticalSolidList"/>
    <dgm:cxn modelId="{2F6669F7-4723-4729-81DF-5C4B47CFF310}" type="presParOf" srcId="{A9DDAC8A-91FE-4D79-B2D3-38AE7E43FA6C}" destId="{5DAA446D-F857-4EB1-B1C7-0E3041B70399}" srcOrd="2" destOrd="0" presId="urn:microsoft.com/office/officeart/2018/2/layout/IconVerticalSolidList"/>
    <dgm:cxn modelId="{786881C4-9FEB-4695-8D8A-CC5B11AAE610}" type="presParOf" srcId="{5DAA446D-F857-4EB1-B1C7-0E3041B70399}" destId="{D8CD617B-97A7-48A3-B24E-852D2CB89D42}" srcOrd="0" destOrd="0" presId="urn:microsoft.com/office/officeart/2018/2/layout/IconVerticalSolidList"/>
    <dgm:cxn modelId="{813E94AE-FC09-4F1C-959D-6E44846FD190}" type="presParOf" srcId="{5DAA446D-F857-4EB1-B1C7-0E3041B70399}" destId="{FB658229-2EA0-46CA-820E-16C482F42D4A}" srcOrd="1" destOrd="0" presId="urn:microsoft.com/office/officeart/2018/2/layout/IconVerticalSolidList"/>
    <dgm:cxn modelId="{D72BA869-6ECD-4AF9-ACFF-2AF26F417DBF}" type="presParOf" srcId="{5DAA446D-F857-4EB1-B1C7-0E3041B70399}" destId="{AB492A36-A7BD-43D9-9D48-71CE59E76828}" srcOrd="2" destOrd="0" presId="urn:microsoft.com/office/officeart/2018/2/layout/IconVerticalSolidList"/>
    <dgm:cxn modelId="{C22B9CBD-B003-4737-AD51-BA36AD7E0ED6}" type="presParOf" srcId="{5DAA446D-F857-4EB1-B1C7-0E3041B70399}" destId="{1A25CBEA-A027-4B42-8EEC-58B9530E1F83}" srcOrd="3" destOrd="0" presId="urn:microsoft.com/office/officeart/2018/2/layout/IconVerticalSolidList"/>
    <dgm:cxn modelId="{3E3AC3D5-B327-4859-BD9A-93E57D0EDC20}" type="presParOf" srcId="{A9DDAC8A-91FE-4D79-B2D3-38AE7E43FA6C}" destId="{57687EFD-771C-4664-848C-3830FE0B218D}" srcOrd="3" destOrd="0" presId="urn:microsoft.com/office/officeart/2018/2/layout/IconVerticalSolidList"/>
    <dgm:cxn modelId="{91EEFADA-6BB9-41CD-8FE5-0C40793EBCAB}" type="presParOf" srcId="{A9DDAC8A-91FE-4D79-B2D3-38AE7E43FA6C}" destId="{75D1D282-9F49-4BBB-9303-13E010583DFB}" srcOrd="4" destOrd="0" presId="urn:microsoft.com/office/officeart/2018/2/layout/IconVerticalSolidList"/>
    <dgm:cxn modelId="{C29584EB-4563-48E6-AD03-87062567D329}" type="presParOf" srcId="{75D1D282-9F49-4BBB-9303-13E010583DFB}" destId="{3FDD4A23-4D56-485F-A949-071A31C774F6}" srcOrd="0" destOrd="0" presId="urn:microsoft.com/office/officeart/2018/2/layout/IconVerticalSolidList"/>
    <dgm:cxn modelId="{FD6E7DAD-3F14-40BE-9BA7-A80454F50D29}" type="presParOf" srcId="{75D1D282-9F49-4BBB-9303-13E010583DFB}" destId="{E88C8F7E-E39E-46ED-B300-5D882697A5EE}" srcOrd="1" destOrd="0" presId="urn:microsoft.com/office/officeart/2018/2/layout/IconVerticalSolidList"/>
    <dgm:cxn modelId="{5F6BE6BA-B1F2-43A8-A7AA-539B5469DABE}" type="presParOf" srcId="{75D1D282-9F49-4BBB-9303-13E010583DFB}" destId="{CC7AEDE4-5F53-4FA9-9B7F-8CD6BEC073ED}" srcOrd="2" destOrd="0" presId="urn:microsoft.com/office/officeart/2018/2/layout/IconVerticalSolidList"/>
    <dgm:cxn modelId="{769C9B04-4FB0-4D14-A3E4-08E324D4C74D}" type="presParOf" srcId="{75D1D282-9F49-4BBB-9303-13E010583DFB}" destId="{7338AD10-3EB7-4FDA-8873-48194783F2B1}" srcOrd="3" destOrd="0" presId="urn:microsoft.com/office/officeart/2018/2/layout/IconVerticalSolidList"/>
    <dgm:cxn modelId="{331EBA2F-B051-48A7-BA89-34E378385D7D}" type="presParOf" srcId="{A9DDAC8A-91FE-4D79-B2D3-38AE7E43FA6C}" destId="{50A1900C-F3D9-42C2-8429-D218761D5D8A}" srcOrd="5" destOrd="0" presId="urn:microsoft.com/office/officeart/2018/2/layout/IconVerticalSolidList"/>
    <dgm:cxn modelId="{87A1CE1C-ACD6-4446-8CE4-65BA6AAAA1FC}" type="presParOf" srcId="{A9DDAC8A-91FE-4D79-B2D3-38AE7E43FA6C}" destId="{69363E37-1CA3-4CAD-8D5E-B238DD30FBE7}" srcOrd="6" destOrd="0" presId="urn:microsoft.com/office/officeart/2018/2/layout/IconVerticalSolidList"/>
    <dgm:cxn modelId="{ADE4A78B-B16C-4D1E-A9C5-3FD0D1E37CEF}" type="presParOf" srcId="{69363E37-1CA3-4CAD-8D5E-B238DD30FBE7}" destId="{35762E73-B273-4232-B430-A95F4F1C005C}" srcOrd="0" destOrd="0" presId="urn:microsoft.com/office/officeart/2018/2/layout/IconVerticalSolidList"/>
    <dgm:cxn modelId="{AEE678E9-71AF-4CFB-8838-17D3BF0E1219}" type="presParOf" srcId="{69363E37-1CA3-4CAD-8D5E-B238DD30FBE7}" destId="{43608BD9-6423-44EE-911E-23A50A018F67}" srcOrd="1" destOrd="0" presId="urn:microsoft.com/office/officeart/2018/2/layout/IconVerticalSolidList"/>
    <dgm:cxn modelId="{BE309FE1-F75A-493D-90B6-F91B44E133B9}" type="presParOf" srcId="{69363E37-1CA3-4CAD-8D5E-B238DD30FBE7}" destId="{422F59AC-90AC-4EEF-907C-96325323717A}" srcOrd="2" destOrd="0" presId="urn:microsoft.com/office/officeart/2018/2/layout/IconVerticalSolidList"/>
    <dgm:cxn modelId="{1909138F-6E86-4609-87EF-1C13C28CB98C}" type="presParOf" srcId="{69363E37-1CA3-4CAD-8D5E-B238DD30FBE7}" destId="{65A146EF-9DF5-44AE-AA56-DBA861CE568A}" srcOrd="3" destOrd="0" presId="urn:microsoft.com/office/officeart/2018/2/layout/IconVerticalSolidList"/>
    <dgm:cxn modelId="{99F4E239-E478-45E5-BC8C-F2A16BB591A5}" type="presParOf" srcId="{A9DDAC8A-91FE-4D79-B2D3-38AE7E43FA6C}" destId="{8C384516-39D8-4D5F-9FB5-B7659FA22375}" srcOrd="7" destOrd="0" presId="urn:microsoft.com/office/officeart/2018/2/layout/IconVerticalSolidList"/>
    <dgm:cxn modelId="{A0539D75-CE44-4F92-92AB-0754915E7DD2}" type="presParOf" srcId="{A9DDAC8A-91FE-4D79-B2D3-38AE7E43FA6C}" destId="{B1561047-794A-44C9-AD0F-38CFB5D69670}" srcOrd="8" destOrd="0" presId="urn:microsoft.com/office/officeart/2018/2/layout/IconVerticalSolidList"/>
    <dgm:cxn modelId="{49167534-A688-4636-8BC6-238699D39D44}" type="presParOf" srcId="{B1561047-794A-44C9-AD0F-38CFB5D69670}" destId="{89D0A4A6-3927-4D2A-BF18-F165F3758389}" srcOrd="0" destOrd="0" presId="urn:microsoft.com/office/officeart/2018/2/layout/IconVerticalSolidList"/>
    <dgm:cxn modelId="{8D58922F-C9D5-4370-98BD-5D227980E867}" type="presParOf" srcId="{B1561047-794A-44C9-AD0F-38CFB5D69670}" destId="{1123878A-38B6-4440-9807-C138AFDF2567}" srcOrd="1" destOrd="0" presId="urn:microsoft.com/office/officeart/2018/2/layout/IconVerticalSolidList"/>
    <dgm:cxn modelId="{470441D3-1C76-452B-88CB-A1EF86041DF4}" type="presParOf" srcId="{B1561047-794A-44C9-AD0F-38CFB5D69670}" destId="{9896DD01-F89D-42A2-B9DF-E9EC176EE17A}" srcOrd="2" destOrd="0" presId="urn:microsoft.com/office/officeart/2018/2/layout/IconVerticalSolidList"/>
    <dgm:cxn modelId="{624F070C-D539-4794-A7A6-A8AB71C7BF87}" type="presParOf" srcId="{B1561047-794A-44C9-AD0F-38CFB5D69670}" destId="{C27DC152-37EC-4302-BAB8-445AB66D81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EC14C0-5CEE-48AA-B5F0-BEFDC330DF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0063AA-8D64-44FF-AA6F-513404D556B7}">
      <dgm:prSet/>
      <dgm:spPr/>
      <dgm:t>
        <a:bodyPr/>
        <a:lstStyle/>
        <a:p>
          <a:r>
            <a:rPr lang="en-US" b="1"/>
            <a:t>Dataset 2</a:t>
          </a:r>
          <a:r>
            <a:rPr lang="en-US"/>
            <a:t>: Chicago Traffic Tracker - Congestion Estimates by Region</a:t>
          </a:r>
        </a:p>
      </dgm:t>
    </dgm:pt>
    <dgm:pt modelId="{E36400F5-6343-4319-8089-D7528EB9FB2A}" type="parTrans" cxnId="{5C31BFCC-437F-418A-892E-53041693F126}">
      <dgm:prSet/>
      <dgm:spPr/>
      <dgm:t>
        <a:bodyPr/>
        <a:lstStyle/>
        <a:p>
          <a:endParaRPr lang="en-US"/>
        </a:p>
      </dgm:t>
    </dgm:pt>
    <dgm:pt modelId="{9466E088-5282-4341-A4B5-08838AF346B9}" type="sibTrans" cxnId="{5C31BFCC-437F-418A-892E-53041693F126}">
      <dgm:prSet/>
      <dgm:spPr/>
      <dgm:t>
        <a:bodyPr/>
        <a:lstStyle/>
        <a:p>
          <a:endParaRPr lang="en-US"/>
        </a:p>
      </dgm:t>
    </dgm:pt>
    <dgm:pt modelId="{B841B2D8-372B-40EF-9B88-E1F1135428B9}">
      <dgm:prSet/>
      <dgm:spPr/>
      <dgm:t>
        <a:bodyPr/>
        <a:lstStyle/>
        <a:p>
          <a:r>
            <a:rPr lang="en-US"/>
            <a:t>Source: City of Chicago Data Portal</a:t>
          </a:r>
        </a:p>
      </dgm:t>
    </dgm:pt>
    <dgm:pt modelId="{0FE448FC-63BF-4B8D-BA43-F8E51C8CC673}" type="parTrans" cxnId="{F23A091E-9636-43DB-B743-B720868CE001}">
      <dgm:prSet/>
      <dgm:spPr/>
      <dgm:t>
        <a:bodyPr/>
        <a:lstStyle/>
        <a:p>
          <a:endParaRPr lang="en-US"/>
        </a:p>
      </dgm:t>
    </dgm:pt>
    <dgm:pt modelId="{128FB0AC-3D26-4A34-B164-A2E6DFFD4E7E}" type="sibTrans" cxnId="{F23A091E-9636-43DB-B743-B720868CE001}">
      <dgm:prSet/>
      <dgm:spPr/>
      <dgm:t>
        <a:bodyPr/>
        <a:lstStyle/>
        <a:p>
          <a:endParaRPr lang="en-US"/>
        </a:p>
      </dgm:t>
    </dgm:pt>
    <dgm:pt modelId="{95B09B11-33FC-4BC9-BF2D-84A7D5E91694}">
      <dgm:prSet/>
      <dgm:spPr/>
      <dgm:t>
        <a:bodyPr/>
        <a:lstStyle/>
        <a:p>
          <a:r>
            <a:rPr lang="en-US"/>
            <a:t>Traffic Regions: 29 regions in Chicago</a:t>
          </a:r>
        </a:p>
      </dgm:t>
    </dgm:pt>
    <dgm:pt modelId="{085A5830-A07A-4E5E-836A-914083E868CF}" type="parTrans" cxnId="{20EB0F83-9DA2-478B-AA69-0D2DBD941D4E}">
      <dgm:prSet/>
      <dgm:spPr/>
      <dgm:t>
        <a:bodyPr/>
        <a:lstStyle/>
        <a:p>
          <a:endParaRPr lang="en-US"/>
        </a:p>
      </dgm:t>
    </dgm:pt>
    <dgm:pt modelId="{C0166E33-F281-4DE3-A017-F595F2A15C5A}" type="sibTrans" cxnId="{20EB0F83-9DA2-478B-AA69-0D2DBD941D4E}">
      <dgm:prSet/>
      <dgm:spPr/>
      <dgm:t>
        <a:bodyPr/>
        <a:lstStyle/>
        <a:p>
          <a:endParaRPr lang="en-US"/>
        </a:p>
      </dgm:t>
    </dgm:pt>
    <dgm:pt modelId="{C413AED6-7214-4529-9627-52D1E62F1999}">
      <dgm:prSet/>
      <dgm:spPr/>
      <dgm:t>
        <a:bodyPr/>
        <a:lstStyle/>
        <a:p>
          <a:r>
            <a:rPr lang="en-US"/>
            <a:t>Data Update Frequency: Every 10 minutes “LAST_UPDATE”</a:t>
          </a:r>
        </a:p>
      </dgm:t>
    </dgm:pt>
    <dgm:pt modelId="{384F4112-F971-453B-A78A-9E94945E121B}" type="parTrans" cxnId="{4519126C-163F-4C24-8B33-8CD9D365F933}">
      <dgm:prSet/>
      <dgm:spPr/>
      <dgm:t>
        <a:bodyPr/>
        <a:lstStyle/>
        <a:p>
          <a:endParaRPr lang="en-US"/>
        </a:p>
      </dgm:t>
    </dgm:pt>
    <dgm:pt modelId="{DD39B2F4-97AC-449C-ADB1-8E519FC7F232}" type="sibTrans" cxnId="{4519126C-163F-4C24-8B33-8CD9D365F933}">
      <dgm:prSet/>
      <dgm:spPr/>
      <dgm:t>
        <a:bodyPr/>
        <a:lstStyle/>
        <a:p>
          <a:endParaRPr lang="en-US"/>
        </a:p>
      </dgm:t>
    </dgm:pt>
    <dgm:pt modelId="{4942F135-E0E6-49EF-8052-D80AF0774917}">
      <dgm:prSet/>
      <dgm:spPr/>
      <dgm:t>
        <a:bodyPr/>
        <a:lstStyle/>
        <a:p>
          <a:r>
            <a:rPr lang="en-US"/>
            <a:t>Key Column: "CURRENT_SPEED" reflecting region condition level</a:t>
          </a:r>
        </a:p>
      </dgm:t>
    </dgm:pt>
    <dgm:pt modelId="{7F022D1A-0EEA-44AE-8525-3853AC128117}" type="parTrans" cxnId="{2E3FC0EA-62DA-4FE8-83AB-A50D671C3EC5}">
      <dgm:prSet/>
      <dgm:spPr/>
      <dgm:t>
        <a:bodyPr/>
        <a:lstStyle/>
        <a:p>
          <a:endParaRPr lang="en-US"/>
        </a:p>
      </dgm:t>
    </dgm:pt>
    <dgm:pt modelId="{47777EDE-295B-4C6D-A122-E9A61A14271F}" type="sibTrans" cxnId="{2E3FC0EA-62DA-4FE8-83AB-A50D671C3EC5}">
      <dgm:prSet/>
      <dgm:spPr/>
      <dgm:t>
        <a:bodyPr/>
        <a:lstStyle/>
        <a:p>
          <a:endParaRPr lang="en-US"/>
        </a:p>
      </dgm:t>
    </dgm:pt>
    <dgm:pt modelId="{3617911B-5BE4-498F-BEF8-97B9EAEE481C}" type="pres">
      <dgm:prSet presAssocID="{70EC14C0-5CEE-48AA-B5F0-BEFDC330DF08}" presName="root" presStyleCnt="0">
        <dgm:presLayoutVars>
          <dgm:dir/>
          <dgm:resizeHandles val="exact"/>
        </dgm:presLayoutVars>
      </dgm:prSet>
      <dgm:spPr/>
    </dgm:pt>
    <dgm:pt modelId="{6B437821-611C-4137-AFFD-A9679AA9C32F}" type="pres">
      <dgm:prSet presAssocID="{C20063AA-8D64-44FF-AA6F-513404D556B7}" presName="compNode" presStyleCnt="0"/>
      <dgm:spPr/>
    </dgm:pt>
    <dgm:pt modelId="{DF1F731A-881F-42F5-88BB-B3163D1B75B2}" type="pres">
      <dgm:prSet presAssocID="{C20063AA-8D64-44FF-AA6F-513404D556B7}" presName="bgRect" presStyleLbl="bgShp" presStyleIdx="0" presStyleCnt="5"/>
      <dgm:spPr/>
    </dgm:pt>
    <dgm:pt modelId="{62B5FA84-5A65-4CFC-91FA-1BE19F516E19}" type="pres">
      <dgm:prSet presAssocID="{C20063AA-8D64-44FF-AA6F-513404D556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6B76C30D-11E4-4DA9-94AD-F52AC1296704}" type="pres">
      <dgm:prSet presAssocID="{C20063AA-8D64-44FF-AA6F-513404D556B7}" presName="spaceRect" presStyleCnt="0"/>
      <dgm:spPr/>
    </dgm:pt>
    <dgm:pt modelId="{13D155A1-79A8-45C2-9A37-76FC396904AB}" type="pres">
      <dgm:prSet presAssocID="{C20063AA-8D64-44FF-AA6F-513404D556B7}" presName="parTx" presStyleLbl="revTx" presStyleIdx="0" presStyleCnt="5">
        <dgm:presLayoutVars>
          <dgm:chMax val="0"/>
          <dgm:chPref val="0"/>
        </dgm:presLayoutVars>
      </dgm:prSet>
      <dgm:spPr/>
    </dgm:pt>
    <dgm:pt modelId="{3D235D2C-A5B2-470E-A425-170BE92E9BDA}" type="pres">
      <dgm:prSet presAssocID="{9466E088-5282-4341-A4B5-08838AF346B9}" presName="sibTrans" presStyleCnt="0"/>
      <dgm:spPr/>
    </dgm:pt>
    <dgm:pt modelId="{5A928BEB-5F94-4FA7-A90C-CB610FD47C03}" type="pres">
      <dgm:prSet presAssocID="{B841B2D8-372B-40EF-9B88-E1F1135428B9}" presName="compNode" presStyleCnt="0"/>
      <dgm:spPr/>
    </dgm:pt>
    <dgm:pt modelId="{93705706-7330-4CBB-BA8E-FBB93352F28E}" type="pres">
      <dgm:prSet presAssocID="{B841B2D8-372B-40EF-9B88-E1F1135428B9}" presName="bgRect" presStyleLbl="bgShp" presStyleIdx="1" presStyleCnt="5"/>
      <dgm:spPr/>
    </dgm:pt>
    <dgm:pt modelId="{8873C5BA-A023-4E49-AC2C-CBB2033960D8}" type="pres">
      <dgm:prSet presAssocID="{B841B2D8-372B-40EF-9B88-E1F1135428B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4D17070-BEF3-47F0-B83A-4FF8154F99D5}" type="pres">
      <dgm:prSet presAssocID="{B841B2D8-372B-40EF-9B88-E1F1135428B9}" presName="spaceRect" presStyleCnt="0"/>
      <dgm:spPr/>
    </dgm:pt>
    <dgm:pt modelId="{B4758D13-0F13-41EC-9C6D-A130E004E941}" type="pres">
      <dgm:prSet presAssocID="{B841B2D8-372B-40EF-9B88-E1F1135428B9}" presName="parTx" presStyleLbl="revTx" presStyleIdx="1" presStyleCnt="5">
        <dgm:presLayoutVars>
          <dgm:chMax val="0"/>
          <dgm:chPref val="0"/>
        </dgm:presLayoutVars>
      </dgm:prSet>
      <dgm:spPr/>
    </dgm:pt>
    <dgm:pt modelId="{61D20B29-195C-4E5B-B5D3-A4E393977865}" type="pres">
      <dgm:prSet presAssocID="{128FB0AC-3D26-4A34-B164-A2E6DFFD4E7E}" presName="sibTrans" presStyleCnt="0"/>
      <dgm:spPr/>
    </dgm:pt>
    <dgm:pt modelId="{B4294439-E595-42E8-A20B-1117D0CE37E3}" type="pres">
      <dgm:prSet presAssocID="{95B09B11-33FC-4BC9-BF2D-84A7D5E91694}" presName="compNode" presStyleCnt="0"/>
      <dgm:spPr/>
    </dgm:pt>
    <dgm:pt modelId="{1321DE56-B8A3-4FF6-B69B-8CD9A9BBCB2E}" type="pres">
      <dgm:prSet presAssocID="{95B09B11-33FC-4BC9-BF2D-84A7D5E91694}" presName="bgRect" presStyleLbl="bgShp" presStyleIdx="2" presStyleCnt="5"/>
      <dgm:spPr/>
    </dgm:pt>
    <dgm:pt modelId="{B054D483-47E6-47DD-B368-B464F02D56FD}" type="pres">
      <dgm:prSet presAssocID="{95B09B11-33FC-4BC9-BF2D-84A7D5E916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8CD38E9-9FBA-4A2A-975F-FD4AC15F050C}" type="pres">
      <dgm:prSet presAssocID="{95B09B11-33FC-4BC9-BF2D-84A7D5E91694}" presName="spaceRect" presStyleCnt="0"/>
      <dgm:spPr/>
    </dgm:pt>
    <dgm:pt modelId="{84091DBD-E50B-4378-A341-0A28798FE3E0}" type="pres">
      <dgm:prSet presAssocID="{95B09B11-33FC-4BC9-BF2D-84A7D5E91694}" presName="parTx" presStyleLbl="revTx" presStyleIdx="2" presStyleCnt="5">
        <dgm:presLayoutVars>
          <dgm:chMax val="0"/>
          <dgm:chPref val="0"/>
        </dgm:presLayoutVars>
      </dgm:prSet>
      <dgm:spPr/>
    </dgm:pt>
    <dgm:pt modelId="{AF9CE68B-44AB-4675-852A-88746ADDCCF2}" type="pres">
      <dgm:prSet presAssocID="{C0166E33-F281-4DE3-A017-F595F2A15C5A}" presName="sibTrans" presStyleCnt="0"/>
      <dgm:spPr/>
    </dgm:pt>
    <dgm:pt modelId="{62299032-B249-4456-BA03-3414023C4009}" type="pres">
      <dgm:prSet presAssocID="{C413AED6-7214-4529-9627-52D1E62F1999}" presName="compNode" presStyleCnt="0"/>
      <dgm:spPr/>
    </dgm:pt>
    <dgm:pt modelId="{A3B5EA7A-1C1A-47E7-AD9E-2EB20F1C272A}" type="pres">
      <dgm:prSet presAssocID="{C413AED6-7214-4529-9627-52D1E62F1999}" presName="bgRect" presStyleLbl="bgShp" presStyleIdx="3" presStyleCnt="5"/>
      <dgm:spPr/>
    </dgm:pt>
    <dgm:pt modelId="{B275C76B-DAC2-43E5-994B-D8F01AAD391C}" type="pres">
      <dgm:prSet presAssocID="{C413AED6-7214-4529-9627-52D1E62F199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4BE4B5D-E323-4813-A3B0-AE985411ED4F}" type="pres">
      <dgm:prSet presAssocID="{C413AED6-7214-4529-9627-52D1E62F1999}" presName="spaceRect" presStyleCnt="0"/>
      <dgm:spPr/>
    </dgm:pt>
    <dgm:pt modelId="{1DD82E2F-9567-41DF-AB4D-9B52D253AD34}" type="pres">
      <dgm:prSet presAssocID="{C413AED6-7214-4529-9627-52D1E62F1999}" presName="parTx" presStyleLbl="revTx" presStyleIdx="3" presStyleCnt="5">
        <dgm:presLayoutVars>
          <dgm:chMax val="0"/>
          <dgm:chPref val="0"/>
        </dgm:presLayoutVars>
      </dgm:prSet>
      <dgm:spPr/>
    </dgm:pt>
    <dgm:pt modelId="{D62812A6-C63F-4D9A-B3A6-B467D635FF5B}" type="pres">
      <dgm:prSet presAssocID="{DD39B2F4-97AC-449C-ADB1-8E519FC7F232}" presName="sibTrans" presStyleCnt="0"/>
      <dgm:spPr/>
    </dgm:pt>
    <dgm:pt modelId="{2C8297B0-CE40-4DB3-A727-0F1A72519B81}" type="pres">
      <dgm:prSet presAssocID="{4942F135-E0E6-49EF-8052-D80AF0774917}" presName="compNode" presStyleCnt="0"/>
      <dgm:spPr/>
    </dgm:pt>
    <dgm:pt modelId="{0E7DAC8B-19A0-4214-9615-32EC5421D7BD}" type="pres">
      <dgm:prSet presAssocID="{4942F135-E0E6-49EF-8052-D80AF0774917}" presName="bgRect" presStyleLbl="bgShp" presStyleIdx="4" presStyleCnt="5"/>
      <dgm:spPr/>
    </dgm:pt>
    <dgm:pt modelId="{34786A7A-0D71-4DAB-BD40-421E1093CEE5}" type="pres">
      <dgm:prSet presAssocID="{4942F135-E0E6-49EF-8052-D80AF077491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BE4DD6A9-5E1C-4830-9AFF-16F46BF732B8}" type="pres">
      <dgm:prSet presAssocID="{4942F135-E0E6-49EF-8052-D80AF0774917}" presName="spaceRect" presStyleCnt="0"/>
      <dgm:spPr/>
    </dgm:pt>
    <dgm:pt modelId="{B2BED276-666F-46E1-A3CE-77013D483197}" type="pres">
      <dgm:prSet presAssocID="{4942F135-E0E6-49EF-8052-D80AF077491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23A091E-9636-43DB-B743-B720868CE001}" srcId="{70EC14C0-5CEE-48AA-B5F0-BEFDC330DF08}" destId="{B841B2D8-372B-40EF-9B88-E1F1135428B9}" srcOrd="1" destOrd="0" parTransId="{0FE448FC-63BF-4B8D-BA43-F8E51C8CC673}" sibTransId="{128FB0AC-3D26-4A34-B164-A2E6DFFD4E7E}"/>
    <dgm:cxn modelId="{9D9AE72C-3238-405B-926F-7B52F94E3308}" type="presOf" srcId="{C413AED6-7214-4529-9627-52D1E62F1999}" destId="{1DD82E2F-9567-41DF-AB4D-9B52D253AD34}" srcOrd="0" destOrd="0" presId="urn:microsoft.com/office/officeart/2018/2/layout/IconVerticalSolidList"/>
    <dgm:cxn modelId="{4519126C-163F-4C24-8B33-8CD9D365F933}" srcId="{70EC14C0-5CEE-48AA-B5F0-BEFDC330DF08}" destId="{C413AED6-7214-4529-9627-52D1E62F1999}" srcOrd="3" destOrd="0" parTransId="{384F4112-F971-453B-A78A-9E94945E121B}" sibTransId="{DD39B2F4-97AC-449C-ADB1-8E519FC7F232}"/>
    <dgm:cxn modelId="{3550484F-5145-4494-9AB9-24C588E30ED5}" type="presOf" srcId="{95B09B11-33FC-4BC9-BF2D-84A7D5E91694}" destId="{84091DBD-E50B-4378-A341-0A28798FE3E0}" srcOrd="0" destOrd="0" presId="urn:microsoft.com/office/officeart/2018/2/layout/IconVerticalSolidList"/>
    <dgm:cxn modelId="{20EB0F83-9DA2-478B-AA69-0D2DBD941D4E}" srcId="{70EC14C0-5CEE-48AA-B5F0-BEFDC330DF08}" destId="{95B09B11-33FC-4BC9-BF2D-84A7D5E91694}" srcOrd="2" destOrd="0" parTransId="{085A5830-A07A-4E5E-836A-914083E868CF}" sibTransId="{C0166E33-F281-4DE3-A017-F595F2A15C5A}"/>
    <dgm:cxn modelId="{C51D3886-AB4B-46FB-8C73-76621AB2ACEE}" type="presOf" srcId="{4942F135-E0E6-49EF-8052-D80AF0774917}" destId="{B2BED276-666F-46E1-A3CE-77013D483197}" srcOrd="0" destOrd="0" presId="urn:microsoft.com/office/officeart/2018/2/layout/IconVerticalSolidList"/>
    <dgm:cxn modelId="{C19F39A8-97F6-42C7-9BEA-8875889C0142}" type="presOf" srcId="{70EC14C0-5CEE-48AA-B5F0-BEFDC330DF08}" destId="{3617911B-5BE4-498F-BEF8-97B9EAEE481C}" srcOrd="0" destOrd="0" presId="urn:microsoft.com/office/officeart/2018/2/layout/IconVerticalSolidList"/>
    <dgm:cxn modelId="{D3B860C0-6000-4C57-9C8E-C81EE89B3F2A}" type="presOf" srcId="{C20063AA-8D64-44FF-AA6F-513404D556B7}" destId="{13D155A1-79A8-45C2-9A37-76FC396904AB}" srcOrd="0" destOrd="0" presId="urn:microsoft.com/office/officeart/2018/2/layout/IconVerticalSolidList"/>
    <dgm:cxn modelId="{C74886C1-620B-4567-9B6E-F47DA0A43FD4}" type="presOf" srcId="{B841B2D8-372B-40EF-9B88-E1F1135428B9}" destId="{B4758D13-0F13-41EC-9C6D-A130E004E941}" srcOrd="0" destOrd="0" presId="urn:microsoft.com/office/officeart/2018/2/layout/IconVerticalSolidList"/>
    <dgm:cxn modelId="{5C31BFCC-437F-418A-892E-53041693F126}" srcId="{70EC14C0-5CEE-48AA-B5F0-BEFDC330DF08}" destId="{C20063AA-8D64-44FF-AA6F-513404D556B7}" srcOrd="0" destOrd="0" parTransId="{E36400F5-6343-4319-8089-D7528EB9FB2A}" sibTransId="{9466E088-5282-4341-A4B5-08838AF346B9}"/>
    <dgm:cxn modelId="{2E3FC0EA-62DA-4FE8-83AB-A50D671C3EC5}" srcId="{70EC14C0-5CEE-48AA-B5F0-BEFDC330DF08}" destId="{4942F135-E0E6-49EF-8052-D80AF0774917}" srcOrd="4" destOrd="0" parTransId="{7F022D1A-0EEA-44AE-8525-3853AC128117}" sibTransId="{47777EDE-295B-4C6D-A122-E9A61A14271F}"/>
    <dgm:cxn modelId="{E2653775-0DFD-426F-A5F8-79476D3054A7}" type="presParOf" srcId="{3617911B-5BE4-498F-BEF8-97B9EAEE481C}" destId="{6B437821-611C-4137-AFFD-A9679AA9C32F}" srcOrd="0" destOrd="0" presId="urn:microsoft.com/office/officeart/2018/2/layout/IconVerticalSolidList"/>
    <dgm:cxn modelId="{A6A2E50D-F863-416F-9A26-A251C87BDB38}" type="presParOf" srcId="{6B437821-611C-4137-AFFD-A9679AA9C32F}" destId="{DF1F731A-881F-42F5-88BB-B3163D1B75B2}" srcOrd="0" destOrd="0" presId="urn:microsoft.com/office/officeart/2018/2/layout/IconVerticalSolidList"/>
    <dgm:cxn modelId="{A7ABB19D-FF63-40FB-A360-DA115A9543A6}" type="presParOf" srcId="{6B437821-611C-4137-AFFD-A9679AA9C32F}" destId="{62B5FA84-5A65-4CFC-91FA-1BE19F516E19}" srcOrd="1" destOrd="0" presId="urn:microsoft.com/office/officeart/2018/2/layout/IconVerticalSolidList"/>
    <dgm:cxn modelId="{CC9499F3-3190-4A1C-893C-75BB7F278504}" type="presParOf" srcId="{6B437821-611C-4137-AFFD-A9679AA9C32F}" destId="{6B76C30D-11E4-4DA9-94AD-F52AC1296704}" srcOrd="2" destOrd="0" presId="urn:microsoft.com/office/officeart/2018/2/layout/IconVerticalSolidList"/>
    <dgm:cxn modelId="{6E93E8DF-EDEF-4491-9EE7-861E4AFD8B7F}" type="presParOf" srcId="{6B437821-611C-4137-AFFD-A9679AA9C32F}" destId="{13D155A1-79A8-45C2-9A37-76FC396904AB}" srcOrd="3" destOrd="0" presId="urn:microsoft.com/office/officeart/2018/2/layout/IconVerticalSolidList"/>
    <dgm:cxn modelId="{6040827C-2FC8-4923-8FFD-6899C6235283}" type="presParOf" srcId="{3617911B-5BE4-498F-BEF8-97B9EAEE481C}" destId="{3D235D2C-A5B2-470E-A425-170BE92E9BDA}" srcOrd="1" destOrd="0" presId="urn:microsoft.com/office/officeart/2018/2/layout/IconVerticalSolidList"/>
    <dgm:cxn modelId="{3237C7B3-D8C9-4CD2-A8D5-70A38BE6ACA6}" type="presParOf" srcId="{3617911B-5BE4-498F-BEF8-97B9EAEE481C}" destId="{5A928BEB-5F94-4FA7-A90C-CB610FD47C03}" srcOrd="2" destOrd="0" presId="urn:microsoft.com/office/officeart/2018/2/layout/IconVerticalSolidList"/>
    <dgm:cxn modelId="{DF06FB6B-5582-4AE3-931C-F38D9538455C}" type="presParOf" srcId="{5A928BEB-5F94-4FA7-A90C-CB610FD47C03}" destId="{93705706-7330-4CBB-BA8E-FBB93352F28E}" srcOrd="0" destOrd="0" presId="urn:microsoft.com/office/officeart/2018/2/layout/IconVerticalSolidList"/>
    <dgm:cxn modelId="{CAFE631A-3E9C-4998-9C44-0D8BBCA6AD87}" type="presParOf" srcId="{5A928BEB-5F94-4FA7-A90C-CB610FD47C03}" destId="{8873C5BA-A023-4E49-AC2C-CBB2033960D8}" srcOrd="1" destOrd="0" presId="urn:microsoft.com/office/officeart/2018/2/layout/IconVerticalSolidList"/>
    <dgm:cxn modelId="{7B25D414-C99A-430E-A883-2DF17FEC946E}" type="presParOf" srcId="{5A928BEB-5F94-4FA7-A90C-CB610FD47C03}" destId="{54D17070-BEF3-47F0-B83A-4FF8154F99D5}" srcOrd="2" destOrd="0" presId="urn:microsoft.com/office/officeart/2018/2/layout/IconVerticalSolidList"/>
    <dgm:cxn modelId="{7F8B187C-48E4-4949-9BAE-2C72A8C89EC6}" type="presParOf" srcId="{5A928BEB-5F94-4FA7-A90C-CB610FD47C03}" destId="{B4758D13-0F13-41EC-9C6D-A130E004E941}" srcOrd="3" destOrd="0" presId="urn:microsoft.com/office/officeart/2018/2/layout/IconVerticalSolidList"/>
    <dgm:cxn modelId="{D0F81DB9-0668-4244-824A-BACFC76B5923}" type="presParOf" srcId="{3617911B-5BE4-498F-BEF8-97B9EAEE481C}" destId="{61D20B29-195C-4E5B-B5D3-A4E393977865}" srcOrd="3" destOrd="0" presId="urn:microsoft.com/office/officeart/2018/2/layout/IconVerticalSolidList"/>
    <dgm:cxn modelId="{21F703DC-1F44-48C2-A707-381B63137131}" type="presParOf" srcId="{3617911B-5BE4-498F-BEF8-97B9EAEE481C}" destId="{B4294439-E595-42E8-A20B-1117D0CE37E3}" srcOrd="4" destOrd="0" presId="urn:microsoft.com/office/officeart/2018/2/layout/IconVerticalSolidList"/>
    <dgm:cxn modelId="{00426B4F-9D9F-4C6D-A080-556534FFC318}" type="presParOf" srcId="{B4294439-E595-42E8-A20B-1117D0CE37E3}" destId="{1321DE56-B8A3-4FF6-B69B-8CD9A9BBCB2E}" srcOrd="0" destOrd="0" presId="urn:microsoft.com/office/officeart/2018/2/layout/IconVerticalSolidList"/>
    <dgm:cxn modelId="{A86963E4-01FC-4390-9C8C-EE097E893C66}" type="presParOf" srcId="{B4294439-E595-42E8-A20B-1117D0CE37E3}" destId="{B054D483-47E6-47DD-B368-B464F02D56FD}" srcOrd="1" destOrd="0" presId="urn:microsoft.com/office/officeart/2018/2/layout/IconVerticalSolidList"/>
    <dgm:cxn modelId="{1B8D893B-0ACC-489B-8F83-4A3D3CCBEA76}" type="presParOf" srcId="{B4294439-E595-42E8-A20B-1117D0CE37E3}" destId="{28CD38E9-9FBA-4A2A-975F-FD4AC15F050C}" srcOrd="2" destOrd="0" presId="urn:microsoft.com/office/officeart/2018/2/layout/IconVerticalSolidList"/>
    <dgm:cxn modelId="{16B46387-05C6-4798-998C-E4F21CAA9123}" type="presParOf" srcId="{B4294439-E595-42E8-A20B-1117D0CE37E3}" destId="{84091DBD-E50B-4378-A341-0A28798FE3E0}" srcOrd="3" destOrd="0" presId="urn:microsoft.com/office/officeart/2018/2/layout/IconVerticalSolidList"/>
    <dgm:cxn modelId="{C8695410-068D-4E5D-8CCD-14EDD808D687}" type="presParOf" srcId="{3617911B-5BE4-498F-BEF8-97B9EAEE481C}" destId="{AF9CE68B-44AB-4675-852A-88746ADDCCF2}" srcOrd="5" destOrd="0" presId="urn:microsoft.com/office/officeart/2018/2/layout/IconVerticalSolidList"/>
    <dgm:cxn modelId="{D3379411-0C42-4901-8678-BB59B024E313}" type="presParOf" srcId="{3617911B-5BE4-498F-BEF8-97B9EAEE481C}" destId="{62299032-B249-4456-BA03-3414023C4009}" srcOrd="6" destOrd="0" presId="urn:microsoft.com/office/officeart/2018/2/layout/IconVerticalSolidList"/>
    <dgm:cxn modelId="{C75626AF-61A7-4381-BE10-3D649ADDB2EE}" type="presParOf" srcId="{62299032-B249-4456-BA03-3414023C4009}" destId="{A3B5EA7A-1C1A-47E7-AD9E-2EB20F1C272A}" srcOrd="0" destOrd="0" presId="urn:microsoft.com/office/officeart/2018/2/layout/IconVerticalSolidList"/>
    <dgm:cxn modelId="{34494B2C-EE3B-49A3-B655-824F5796E9DA}" type="presParOf" srcId="{62299032-B249-4456-BA03-3414023C4009}" destId="{B275C76B-DAC2-43E5-994B-D8F01AAD391C}" srcOrd="1" destOrd="0" presId="urn:microsoft.com/office/officeart/2018/2/layout/IconVerticalSolidList"/>
    <dgm:cxn modelId="{846148EB-26E6-4E34-A054-3546BDAC3E1A}" type="presParOf" srcId="{62299032-B249-4456-BA03-3414023C4009}" destId="{54BE4B5D-E323-4813-A3B0-AE985411ED4F}" srcOrd="2" destOrd="0" presId="urn:microsoft.com/office/officeart/2018/2/layout/IconVerticalSolidList"/>
    <dgm:cxn modelId="{9A4450B2-BD8D-447B-ABF9-D3990658AB0C}" type="presParOf" srcId="{62299032-B249-4456-BA03-3414023C4009}" destId="{1DD82E2F-9567-41DF-AB4D-9B52D253AD34}" srcOrd="3" destOrd="0" presId="urn:microsoft.com/office/officeart/2018/2/layout/IconVerticalSolidList"/>
    <dgm:cxn modelId="{18A6A187-13DE-49F3-991C-CDF8A1FA0411}" type="presParOf" srcId="{3617911B-5BE4-498F-BEF8-97B9EAEE481C}" destId="{D62812A6-C63F-4D9A-B3A6-B467D635FF5B}" srcOrd="7" destOrd="0" presId="urn:microsoft.com/office/officeart/2018/2/layout/IconVerticalSolidList"/>
    <dgm:cxn modelId="{7C29C7A5-9B2B-40D2-9BA5-E53962264511}" type="presParOf" srcId="{3617911B-5BE4-498F-BEF8-97B9EAEE481C}" destId="{2C8297B0-CE40-4DB3-A727-0F1A72519B81}" srcOrd="8" destOrd="0" presId="urn:microsoft.com/office/officeart/2018/2/layout/IconVerticalSolidList"/>
    <dgm:cxn modelId="{C291D591-52E0-4D8B-B753-A1F06ED0AA10}" type="presParOf" srcId="{2C8297B0-CE40-4DB3-A727-0F1A72519B81}" destId="{0E7DAC8B-19A0-4214-9615-32EC5421D7BD}" srcOrd="0" destOrd="0" presId="urn:microsoft.com/office/officeart/2018/2/layout/IconVerticalSolidList"/>
    <dgm:cxn modelId="{B355928F-0C4E-4C9C-8AD0-24187FDD6C57}" type="presParOf" srcId="{2C8297B0-CE40-4DB3-A727-0F1A72519B81}" destId="{34786A7A-0D71-4DAB-BD40-421E1093CEE5}" srcOrd="1" destOrd="0" presId="urn:microsoft.com/office/officeart/2018/2/layout/IconVerticalSolidList"/>
    <dgm:cxn modelId="{E7093B96-20F4-4798-BA89-77BC92D96097}" type="presParOf" srcId="{2C8297B0-CE40-4DB3-A727-0F1A72519B81}" destId="{BE4DD6A9-5E1C-4830-9AFF-16F46BF732B8}" srcOrd="2" destOrd="0" presId="urn:microsoft.com/office/officeart/2018/2/layout/IconVerticalSolidList"/>
    <dgm:cxn modelId="{78B74414-5763-4D73-97C7-AB1E80D46A57}" type="presParOf" srcId="{2C8297B0-CE40-4DB3-A727-0F1A72519B81}" destId="{B2BED276-666F-46E1-A3CE-77013D4831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20529-1271-49F8-9009-10EEF6556D0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686C375-27CF-47CA-B7A4-D09A1ABC6266}">
      <dgm:prSet/>
      <dgm:spPr/>
      <dgm:t>
        <a:bodyPr/>
        <a:lstStyle/>
        <a:p>
          <a:r>
            <a:rPr lang="en-US"/>
            <a:t>Data Acquisition</a:t>
          </a:r>
        </a:p>
      </dgm:t>
    </dgm:pt>
    <dgm:pt modelId="{026516D5-17F3-411C-A3B9-FA12EA5541DD}" type="parTrans" cxnId="{EDCF8CBB-5EAC-4B67-A511-5EBE05B7B51E}">
      <dgm:prSet/>
      <dgm:spPr/>
      <dgm:t>
        <a:bodyPr/>
        <a:lstStyle/>
        <a:p>
          <a:endParaRPr lang="en-US"/>
        </a:p>
      </dgm:t>
    </dgm:pt>
    <dgm:pt modelId="{5A10A785-BA94-4C5D-8929-48168345B19E}" type="sibTrans" cxnId="{EDCF8CBB-5EAC-4B67-A511-5EBE05B7B51E}">
      <dgm:prSet/>
      <dgm:spPr/>
      <dgm:t>
        <a:bodyPr/>
        <a:lstStyle/>
        <a:p>
          <a:endParaRPr lang="en-US"/>
        </a:p>
      </dgm:t>
    </dgm:pt>
    <dgm:pt modelId="{A0EE1A68-6338-4623-88EC-AB5EA45BAF46}">
      <dgm:prSet/>
      <dgm:spPr/>
      <dgm:t>
        <a:bodyPr/>
        <a:lstStyle/>
        <a:p>
          <a:r>
            <a:rPr lang="en-US"/>
            <a:t>Data Cleaning and Transformation</a:t>
          </a:r>
        </a:p>
      </dgm:t>
    </dgm:pt>
    <dgm:pt modelId="{082C6609-A536-49C3-80B7-2EE1BA25F6DE}" type="parTrans" cxnId="{979371E7-1B52-49C4-9DED-090562D075F4}">
      <dgm:prSet/>
      <dgm:spPr/>
      <dgm:t>
        <a:bodyPr/>
        <a:lstStyle/>
        <a:p>
          <a:endParaRPr lang="en-US"/>
        </a:p>
      </dgm:t>
    </dgm:pt>
    <dgm:pt modelId="{A5F3B14D-4937-41C7-8864-B3722F1D03F5}" type="sibTrans" cxnId="{979371E7-1B52-49C4-9DED-090562D075F4}">
      <dgm:prSet/>
      <dgm:spPr/>
      <dgm:t>
        <a:bodyPr/>
        <a:lstStyle/>
        <a:p>
          <a:endParaRPr lang="en-US"/>
        </a:p>
      </dgm:t>
    </dgm:pt>
    <dgm:pt modelId="{D4E18D95-C846-46E5-8867-2CCC96DBB303}">
      <dgm:prSet/>
      <dgm:spPr/>
      <dgm:t>
        <a:bodyPr/>
        <a:lstStyle/>
        <a:p>
          <a:r>
            <a:rPr lang="en-US"/>
            <a:t>Data Representation on Map</a:t>
          </a:r>
        </a:p>
      </dgm:t>
    </dgm:pt>
    <dgm:pt modelId="{CD9E7D7C-0314-402C-9288-94C74C141F19}" type="parTrans" cxnId="{533D4C95-7CFB-4DD4-8BAB-D4AC5972D9D5}">
      <dgm:prSet/>
      <dgm:spPr/>
      <dgm:t>
        <a:bodyPr/>
        <a:lstStyle/>
        <a:p>
          <a:endParaRPr lang="en-US"/>
        </a:p>
      </dgm:t>
    </dgm:pt>
    <dgm:pt modelId="{22E966DF-2384-4224-A0FD-07D4382D6F22}" type="sibTrans" cxnId="{533D4C95-7CFB-4DD4-8BAB-D4AC5972D9D5}">
      <dgm:prSet/>
      <dgm:spPr/>
      <dgm:t>
        <a:bodyPr/>
        <a:lstStyle/>
        <a:p>
          <a:endParaRPr lang="en-US"/>
        </a:p>
      </dgm:t>
    </dgm:pt>
    <dgm:pt modelId="{10A3AE0E-1B96-4C4D-BA92-9F55A9020B0A}">
      <dgm:prSet/>
      <dgm:spPr/>
      <dgm:t>
        <a:bodyPr/>
        <a:lstStyle/>
        <a:p>
          <a:r>
            <a:rPr lang="en-US"/>
            <a:t>Data Preparation for modeling</a:t>
          </a:r>
        </a:p>
      </dgm:t>
    </dgm:pt>
    <dgm:pt modelId="{44092EC7-6F8C-4220-B976-520DF156937D}" type="parTrans" cxnId="{5CBFBF50-AC66-4451-A2D5-3F5B7EAB3B5F}">
      <dgm:prSet/>
      <dgm:spPr/>
      <dgm:t>
        <a:bodyPr/>
        <a:lstStyle/>
        <a:p>
          <a:endParaRPr lang="en-US"/>
        </a:p>
      </dgm:t>
    </dgm:pt>
    <dgm:pt modelId="{37B58EEB-1C2E-4FA8-8160-590EB9D73282}" type="sibTrans" cxnId="{5CBFBF50-AC66-4451-A2D5-3F5B7EAB3B5F}">
      <dgm:prSet/>
      <dgm:spPr/>
      <dgm:t>
        <a:bodyPr/>
        <a:lstStyle/>
        <a:p>
          <a:endParaRPr lang="en-US"/>
        </a:p>
      </dgm:t>
    </dgm:pt>
    <dgm:pt modelId="{463A3ED7-379A-4690-91D5-651041C439BC}">
      <dgm:prSet/>
      <dgm:spPr/>
      <dgm:t>
        <a:bodyPr/>
        <a:lstStyle/>
        <a:p>
          <a:r>
            <a:rPr lang="en-US"/>
            <a:t>Model development and Training</a:t>
          </a:r>
        </a:p>
      </dgm:t>
    </dgm:pt>
    <dgm:pt modelId="{F853F6A9-49DB-4AC8-AFEF-8E27D2419928}" type="parTrans" cxnId="{09D49A0E-7467-4EDE-9129-9C2BBB7AD288}">
      <dgm:prSet/>
      <dgm:spPr/>
      <dgm:t>
        <a:bodyPr/>
        <a:lstStyle/>
        <a:p>
          <a:endParaRPr lang="en-US"/>
        </a:p>
      </dgm:t>
    </dgm:pt>
    <dgm:pt modelId="{577A93A6-143A-4E6F-A321-52198993270A}" type="sibTrans" cxnId="{09D49A0E-7467-4EDE-9129-9C2BBB7AD288}">
      <dgm:prSet/>
      <dgm:spPr/>
      <dgm:t>
        <a:bodyPr/>
        <a:lstStyle/>
        <a:p>
          <a:endParaRPr lang="en-US"/>
        </a:p>
      </dgm:t>
    </dgm:pt>
    <dgm:pt modelId="{2F785EE1-0FE5-4238-A2D5-C167B7D08C93}">
      <dgm:prSet/>
      <dgm:spPr/>
      <dgm:t>
        <a:bodyPr/>
        <a:lstStyle/>
        <a:p>
          <a:r>
            <a:rPr lang="en-US"/>
            <a:t>Data Visualization </a:t>
          </a:r>
        </a:p>
      </dgm:t>
    </dgm:pt>
    <dgm:pt modelId="{F1D8E5F9-04DA-41CD-9472-B20E40A43CD7}" type="parTrans" cxnId="{8D02933A-C579-4489-BE44-70ABC8D99DC6}">
      <dgm:prSet/>
      <dgm:spPr/>
      <dgm:t>
        <a:bodyPr/>
        <a:lstStyle/>
        <a:p>
          <a:endParaRPr lang="en-US"/>
        </a:p>
      </dgm:t>
    </dgm:pt>
    <dgm:pt modelId="{A522688A-D339-451F-B0AF-ED22D8E38E4E}" type="sibTrans" cxnId="{8D02933A-C579-4489-BE44-70ABC8D99DC6}">
      <dgm:prSet/>
      <dgm:spPr/>
      <dgm:t>
        <a:bodyPr/>
        <a:lstStyle/>
        <a:p>
          <a:endParaRPr lang="en-US"/>
        </a:p>
      </dgm:t>
    </dgm:pt>
    <dgm:pt modelId="{19ADFAAF-80B5-4DE3-BF29-F0D1B1606F9E}" type="pres">
      <dgm:prSet presAssocID="{C7820529-1271-49F8-9009-10EEF6556D0A}" presName="linear" presStyleCnt="0">
        <dgm:presLayoutVars>
          <dgm:animLvl val="lvl"/>
          <dgm:resizeHandles val="exact"/>
        </dgm:presLayoutVars>
      </dgm:prSet>
      <dgm:spPr/>
    </dgm:pt>
    <dgm:pt modelId="{49CDC380-28C7-409D-BC7C-DA39CE53DC62}" type="pres">
      <dgm:prSet presAssocID="{C686C375-27CF-47CA-B7A4-D09A1ABC626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468D005-B319-45D8-A4A2-932D9E0C73C8}" type="pres">
      <dgm:prSet presAssocID="{5A10A785-BA94-4C5D-8929-48168345B19E}" presName="spacer" presStyleCnt="0"/>
      <dgm:spPr/>
    </dgm:pt>
    <dgm:pt modelId="{FD72B668-BBD7-4D14-A3D5-B97F6C50B45B}" type="pres">
      <dgm:prSet presAssocID="{A0EE1A68-6338-4623-88EC-AB5EA45BAF4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61BDB0F-41FF-4A78-AA5A-7E3EE54474EE}" type="pres">
      <dgm:prSet presAssocID="{A5F3B14D-4937-41C7-8864-B3722F1D03F5}" presName="spacer" presStyleCnt="0"/>
      <dgm:spPr/>
    </dgm:pt>
    <dgm:pt modelId="{A9C5F16E-0B85-40A8-A722-5D7285C226B2}" type="pres">
      <dgm:prSet presAssocID="{D4E18D95-C846-46E5-8867-2CCC96DBB30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5AE4272-3164-45C8-8965-C61E61D8CA0B}" type="pres">
      <dgm:prSet presAssocID="{22E966DF-2384-4224-A0FD-07D4382D6F22}" presName="spacer" presStyleCnt="0"/>
      <dgm:spPr/>
    </dgm:pt>
    <dgm:pt modelId="{AD1969DA-2F33-4859-A8A2-DDD4FE022730}" type="pres">
      <dgm:prSet presAssocID="{10A3AE0E-1B96-4C4D-BA92-9F55A9020B0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CDDF0B5-7F1E-4F0E-B1E2-963431D2D6E6}" type="pres">
      <dgm:prSet presAssocID="{37B58EEB-1C2E-4FA8-8160-590EB9D73282}" presName="spacer" presStyleCnt="0"/>
      <dgm:spPr/>
    </dgm:pt>
    <dgm:pt modelId="{6F72381D-DD79-47CA-A0C1-5770FCFB6A75}" type="pres">
      <dgm:prSet presAssocID="{463A3ED7-379A-4690-91D5-651041C439B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D89868E-D1B3-4ADC-95CE-03403F9D5E18}" type="pres">
      <dgm:prSet presAssocID="{577A93A6-143A-4E6F-A321-52198993270A}" presName="spacer" presStyleCnt="0"/>
      <dgm:spPr/>
    </dgm:pt>
    <dgm:pt modelId="{9F874ED5-880D-4AA0-833A-CCB67739236E}" type="pres">
      <dgm:prSet presAssocID="{2F785EE1-0FE5-4238-A2D5-C167B7D08C9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9D49A0E-7467-4EDE-9129-9C2BBB7AD288}" srcId="{C7820529-1271-49F8-9009-10EEF6556D0A}" destId="{463A3ED7-379A-4690-91D5-651041C439BC}" srcOrd="4" destOrd="0" parTransId="{F853F6A9-49DB-4AC8-AFEF-8E27D2419928}" sibTransId="{577A93A6-143A-4E6F-A321-52198993270A}"/>
    <dgm:cxn modelId="{582AE50F-9577-42FC-B266-77E20AE60CC2}" type="presOf" srcId="{C7820529-1271-49F8-9009-10EEF6556D0A}" destId="{19ADFAAF-80B5-4DE3-BF29-F0D1B1606F9E}" srcOrd="0" destOrd="0" presId="urn:microsoft.com/office/officeart/2005/8/layout/vList2"/>
    <dgm:cxn modelId="{1C08DD19-9CDF-42CC-BEFD-2DE153BC4CE7}" type="presOf" srcId="{463A3ED7-379A-4690-91D5-651041C439BC}" destId="{6F72381D-DD79-47CA-A0C1-5770FCFB6A75}" srcOrd="0" destOrd="0" presId="urn:microsoft.com/office/officeart/2005/8/layout/vList2"/>
    <dgm:cxn modelId="{8D02933A-C579-4489-BE44-70ABC8D99DC6}" srcId="{C7820529-1271-49F8-9009-10EEF6556D0A}" destId="{2F785EE1-0FE5-4238-A2D5-C167B7D08C93}" srcOrd="5" destOrd="0" parTransId="{F1D8E5F9-04DA-41CD-9472-B20E40A43CD7}" sibTransId="{A522688A-D339-451F-B0AF-ED22D8E38E4E}"/>
    <dgm:cxn modelId="{EE4A1545-FE7E-4FDA-98C4-1B6314664151}" type="presOf" srcId="{C686C375-27CF-47CA-B7A4-D09A1ABC6266}" destId="{49CDC380-28C7-409D-BC7C-DA39CE53DC62}" srcOrd="0" destOrd="0" presId="urn:microsoft.com/office/officeart/2005/8/layout/vList2"/>
    <dgm:cxn modelId="{5CBFBF50-AC66-4451-A2D5-3F5B7EAB3B5F}" srcId="{C7820529-1271-49F8-9009-10EEF6556D0A}" destId="{10A3AE0E-1B96-4C4D-BA92-9F55A9020B0A}" srcOrd="3" destOrd="0" parTransId="{44092EC7-6F8C-4220-B976-520DF156937D}" sibTransId="{37B58EEB-1C2E-4FA8-8160-590EB9D73282}"/>
    <dgm:cxn modelId="{533D4C95-7CFB-4DD4-8BAB-D4AC5972D9D5}" srcId="{C7820529-1271-49F8-9009-10EEF6556D0A}" destId="{D4E18D95-C846-46E5-8867-2CCC96DBB303}" srcOrd="2" destOrd="0" parTransId="{CD9E7D7C-0314-402C-9288-94C74C141F19}" sibTransId="{22E966DF-2384-4224-A0FD-07D4382D6F22}"/>
    <dgm:cxn modelId="{71FF3799-13B3-4DDE-BCB6-E80FC3BBA97D}" type="presOf" srcId="{2F785EE1-0FE5-4238-A2D5-C167B7D08C93}" destId="{9F874ED5-880D-4AA0-833A-CCB67739236E}" srcOrd="0" destOrd="0" presId="urn:microsoft.com/office/officeart/2005/8/layout/vList2"/>
    <dgm:cxn modelId="{2FE36EB7-F628-4B92-890E-2AFBBC26A6C8}" type="presOf" srcId="{10A3AE0E-1B96-4C4D-BA92-9F55A9020B0A}" destId="{AD1969DA-2F33-4859-A8A2-DDD4FE022730}" srcOrd="0" destOrd="0" presId="urn:microsoft.com/office/officeart/2005/8/layout/vList2"/>
    <dgm:cxn modelId="{EDCF8CBB-5EAC-4B67-A511-5EBE05B7B51E}" srcId="{C7820529-1271-49F8-9009-10EEF6556D0A}" destId="{C686C375-27CF-47CA-B7A4-D09A1ABC6266}" srcOrd="0" destOrd="0" parTransId="{026516D5-17F3-411C-A3B9-FA12EA5541DD}" sibTransId="{5A10A785-BA94-4C5D-8929-48168345B19E}"/>
    <dgm:cxn modelId="{979371E7-1B52-49C4-9DED-090562D075F4}" srcId="{C7820529-1271-49F8-9009-10EEF6556D0A}" destId="{A0EE1A68-6338-4623-88EC-AB5EA45BAF46}" srcOrd="1" destOrd="0" parTransId="{082C6609-A536-49C3-80B7-2EE1BA25F6DE}" sibTransId="{A5F3B14D-4937-41C7-8864-B3722F1D03F5}"/>
    <dgm:cxn modelId="{D904EFEB-0FB8-49C9-A8DF-B969BF442477}" type="presOf" srcId="{A0EE1A68-6338-4623-88EC-AB5EA45BAF46}" destId="{FD72B668-BBD7-4D14-A3D5-B97F6C50B45B}" srcOrd="0" destOrd="0" presId="urn:microsoft.com/office/officeart/2005/8/layout/vList2"/>
    <dgm:cxn modelId="{E2D0F2F2-81DE-43BD-B545-CED993904DF3}" type="presOf" srcId="{D4E18D95-C846-46E5-8867-2CCC96DBB303}" destId="{A9C5F16E-0B85-40A8-A722-5D7285C226B2}" srcOrd="0" destOrd="0" presId="urn:microsoft.com/office/officeart/2005/8/layout/vList2"/>
    <dgm:cxn modelId="{CBE13CCC-8CFE-4FB0-BC0A-4DED1792D6A8}" type="presParOf" srcId="{19ADFAAF-80B5-4DE3-BF29-F0D1B1606F9E}" destId="{49CDC380-28C7-409D-BC7C-DA39CE53DC62}" srcOrd="0" destOrd="0" presId="urn:microsoft.com/office/officeart/2005/8/layout/vList2"/>
    <dgm:cxn modelId="{44B81D8C-B5A0-47F3-BC3C-4050848E69DC}" type="presParOf" srcId="{19ADFAAF-80B5-4DE3-BF29-F0D1B1606F9E}" destId="{0468D005-B319-45D8-A4A2-932D9E0C73C8}" srcOrd="1" destOrd="0" presId="urn:microsoft.com/office/officeart/2005/8/layout/vList2"/>
    <dgm:cxn modelId="{5F85FF69-68BD-4CD3-8EF2-AA51A150A45D}" type="presParOf" srcId="{19ADFAAF-80B5-4DE3-BF29-F0D1B1606F9E}" destId="{FD72B668-BBD7-4D14-A3D5-B97F6C50B45B}" srcOrd="2" destOrd="0" presId="urn:microsoft.com/office/officeart/2005/8/layout/vList2"/>
    <dgm:cxn modelId="{B2D41830-5A0E-468D-866B-B72234ACE2F2}" type="presParOf" srcId="{19ADFAAF-80B5-4DE3-BF29-F0D1B1606F9E}" destId="{461BDB0F-41FF-4A78-AA5A-7E3EE54474EE}" srcOrd="3" destOrd="0" presId="urn:microsoft.com/office/officeart/2005/8/layout/vList2"/>
    <dgm:cxn modelId="{9EA1B276-E98A-4491-BA38-911D5F897B03}" type="presParOf" srcId="{19ADFAAF-80B5-4DE3-BF29-F0D1B1606F9E}" destId="{A9C5F16E-0B85-40A8-A722-5D7285C226B2}" srcOrd="4" destOrd="0" presId="urn:microsoft.com/office/officeart/2005/8/layout/vList2"/>
    <dgm:cxn modelId="{307337AF-3FCC-4B9F-ACE4-AD749BCAE298}" type="presParOf" srcId="{19ADFAAF-80B5-4DE3-BF29-F0D1B1606F9E}" destId="{75AE4272-3164-45C8-8965-C61E61D8CA0B}" srcOrd="5" destOrd="0" presId="urn:microsoft.com/office/officeart/2005/8/layout/vList2"/>
    <dgm:cxn modelId="{2643943B-7A90-47FB-9409-600B2A7B3C9D}" type="presParOf" srcId="{19ADFAAF-80B5-4DE3-BF29-F0D1B1606F9E}" destId="{AD1969DA-2F33-4859-A8A2-DDD4FE022730}" srcOrd="6" destOrd="0" presId="urn:microsoft.com/office/officeart/2005/8/layout/vList2"/>
    <dgm:cxn modelId="{8F17661C-F2DB-4B6D-8B3F-B6253E9B38FC}" type="presParOf" srcId="{19ADFAAF-80B5-4DE3-BF29-F0D1B1606F9E}" destId="{2CDDF0B5-7F1E-4F0E-B1E2-963431D2D6E6}" srcOrd="7" destOrd="0" presId="urn:microsoft.com/office/officeart/2005/8/layout/vList2"/>
    <dgm:cxn modelId="{05CB327D-ED24-4C4C-A711-6DEA28DF0371}" type="presParOf" srcId="{19ADFAAF-80B5-4DE3-BF29-F0D1B1606F9E}" destId="{6F72381D-DD79-47CA-A0C1-5770FCFB6A75}" srcOrd="8" destOrd="0" presId="urn:microsoft.com/office/officeart/2005/8/layout/vList2"/>
    <dgm:cxn modelId="{07CA27A8-A6E1-4B75-BB10-78C9EDED851E}" type="presParOf" srcId="{19ADFAAF-80B5-4DE3-BF29-F0D1B1606F9E}" destId="{6D89868E-D1B3-4ADC-95CE-03403F9D5E18}" srcOrd="9" destOrd="0" presId="urn:microsoft.com/office/officeart/2005/8/layout/vList2"/>
    <dgm:cxn modelId="{0C6C2BF3-A55A-4E11-8B7A-57158041C113}" type="presParOf" srcId="{19ADFAAF-80B5-4DE3-BF29-F0D1B1606F9E}" destId="{9F874ED5-880D-4AA0-833A-CCB67739236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416913-8353-49EE-AC68-DBFFFFCE0B0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76D1A6-A5C3-4D75-B315-40CBFFA67BC5}">
      <dgm:prSet/>
      <dgm:spPr/>
      <dgm:t>
        <a:bodyPr/>
        <a:lstStyle/>
        <a:p>
          <a:pPr>
            <a:defRPr cap="all"/>
          </a:pPr>
          <a:r>
            <a:rPr lang="en-US"/>
            <a:t>Large Data volume and Processing</a:t>
          </a:r>
        </a:p>
      </dgm:t>
    </dgm:pt>
    <dgm:pt modelId="{A687F224-D8B3-4711-8BEA-A4CB4DC136C1}" type="parTrans" cxnId="{7A8D2EAA-8A40-4775-A62E-A8B0DA4C49E5}">
      <dgm:prSet/>
      <dgm:spPr/>
      <dgm:t>
        <a:bodyPr/>
        <a:lstStyle/>
        <a:p>
          <a:endParaRPr lang="en-US"/>
        </a:p>
      </dgm:t>
    </dgm:pt>
    <dgm:pt modelId="{5ECBF302-C746-4E66-8848-E5BC5585E278}" type="sibTrans" cxnId="{7A8D2EAA-8A40-4775-A62E-A8B0DA4C49E5}">
      <dgm:prSet/>
      <dgm:spPr/>
      <dgm:t>
        <a:bodyPr/>
        <a:lstStyle/>
        <a:p>
          <a:endParaRPr lang="en-US"/>
        </a:p>
      </dgm:t>
    </dgm:pt>
    <dgm:pt modelId="{B748E278-8FEC-4D0C-A920-6505EC17B65E}">
      <dgm:prSet/>
      <dgm:spPr/>
      <dgm:t>
        <a:bodyPr/>
        <a:lstStyle/>
        <a:p>
          <a:pPr>
            <a:defRPr cap="all"/>
          </a:pPr>
          <a:r>
            <a:rPr lang="en-US"/>
            <a:t>Finding missing dates and inputting them with forward and backward fill.</a:t>
          </a:r>
        </a:p>
      </dgm:t>
    </dgm:pt>
    <dgm:pt modelId="{5B3EA3B0-B2EB-4561-8D79-3833B9BF6C51}" type="parTrans" cxnId="{AB82CE3C-7E75-4D59-938B-EE363FCB35CA}">
      <dgm:prSet/>
      <dgm:spPr/>
      <dgm:t>
        <a:bodyPr/>
        <a:lstStyle/>
        <a:p>
          <a:endParaRPr lang="en-US"/>
        </a:p>
      </dgm:t>
    </dgm:pt>
    <dgm:pt modelId="{E69BF591-659F-45A0-938A-B0EE6995DAE3}" type="sibTrans" cxnId="{AB82CE3C-7E75-4D59-938B-EE363FCB35CA}">
      <dgm:prSet/>
      <dgm:spPr/>
      <dgm:t>
        <a:bodyPr/>
        <a:lstStyle/>
        <a:p>
          <a:endParaRPr lang="en-US"/>
        </a:p>
      </dgm:t>
    </dgm:pt>
    <dgm:pt modelId="{A76767D4-82C7-4367-AEA4-CB6D368C2EE8}">
      <dgm:prSet/>
      <dgm:spPr/>
      <dgm:t>
        <a:bodyPr/>
        <a:lstStyle/>
        <a:p>
          <a:pPr>
            <a:defRPr cap="all"/>
          </a:pPr>
          <a:r>
            <a:rPr lang="en-US"/>
            <a:t>Data is not at regular intervals of time.</a:t>
          </a:r>
        </a:p>
      </dgm:t>
    </dgm:pt>
    <dgm:pt modelId="{6708783C-3C19-4870-9DEB-743B2FDEB699}" type="parTrans" cxnId="{FB8A63D0-BA06-4BED-8B6A-82C524AED6E3}">
      <dgm:prSet/>
      <dgm:spPr/>
      <dgm:t>
        <a:bodyPr/>
        <a:lstStyle/>
        <a:p>
          <a:endParaRPr lang="en-US"/>
        </a:p>
      </dgm:t>
    </dgm:pt>
    <dgm:pt modelId="{2DDFF687-DA05-4191-A996-0933942E8C17}" type="sibTrans" cxnId="{FB8A63D0-BA06-4BED-8B6A-82C524AED6E3}">
      <dgm:prSet/>
      <dgm:spPr/>
      <dgm:t>
        <a:bodyPr/>
        <a:lstStyle/>
        <a:p>
          <a:endParaRPr lang="en-US"/>
        </a:p>
      </dgm:t>
    </dgm:pt>
    <dgm:pt modelId="{591C7C9C-D665-4767-9532-830492CE1F07}">
      <dgm:prSet/>
      <dgm:spPr/>
      <dgm:t>
        <a:bodyPr/>
        <a:lstStyle/>
        <a:p>
          <a:pPr>
            <a:defRPr cap="all"/>
          </a:pPr>
          <a:r>
            <a:rPr lang="en-US"/>
            <a:t>For the three alternative routes, we have got some routes the same as the original one but it is a rare case.</a:t>
          </a:r>
        </a:p>
      </dgm:t>
    </dgm:pt>
    <dgm:pt modelId="{5430309C-494F-49C8-B46B-118C25FB9361}" type="parTrans" cxnId="{6F0E0D7E-D386-4680-9718-A0704C9BC217}">
      <dgm:prSet/>
      <dgm:spPr/>
      <dgm:t>
        <a:bodyPr/>
        <a:lstStyle/>
        <a:p>
          <a:endParaRPr lang="en-US"/>
        </a:p>
      </dgm:t>
    </dgm:pt>
    <dgm:pt modelId="{50812231-9EB0-456F-BA94-9E59E055331F}" type="sibTrans" cxnId="{6F0E0D7E-D386-4680-9718-A0704C9BC217}">
      <dgm:prSet/>
      <dgm:spPr/>
      <dgm:t>
        <a:bodyPr/>
        <a:lstStyle/>
        <a:p>
          <a:endParaRPr lang="en-US"/>
        </a:p>
      </dgm:t>
    </dgm:pt>
    <dgm:pt modelId="{8D27858B-8268-4A8B-85F5-BB1B52C79681}" type="pres">
      <dgm:prSet presAssocID="{8C416913-8353-49EE-AC68-DBFFFFCE0B04}" presName="root" presStyleCnt="0">
        <dgm:presLayoutVars>
          <dgm:dir/>
          <dgm:resizeHandles val="exact"/>
        </dgm:presLayoutVars>
      </dgm:prSet>
      <dgm:spPr/>
    </dgm:pt>
    <dgm:pt modelId="{52770ECF-0F99-4CA4-B410-A280BE84E0A9}" type="pres">
      <dgm:prSet presAssocID="{8D76D1A6-A5C3-4D75-B315-40CBFFA67BC5}" presName="compNode" presStyleCnt="0"/>
      <dgm:spPr/>
    </dgm:pt>
    <dgm:pt modelId="{144F73D1-6966-40D4-BC78-D303640F7857}" type="pres">
      <dgm:prSet presAssocID="{8D76D1A6-A5C3-4D75-B315-40CBFFA67BC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38B0B4A-14AF-46DB-9FDF-E0DE8AB7D0F9}" type="pres">
      <dgm:prSet presAssocID="{8D76D1A6-A5C3-4D75-B315-40CBFFA67B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AF5399F-0672-4ADF-9F6E-F7308A96E98C}" type="pres">
      <dgm:prSet presAssocID="{8D76D1A6-A5C3-4D75-B315-40CBFFA67BC5}" presName="spaceRect" presStyleCnt="0"/>
      <dgm:spPr/>
    </dgm:pt>
    <dgm:pt modelId="{7612B140-ABE8-4988-AA64-008AC4A59210}" type="pres">
      <dgm:prSet presAssocID="{8D76D1A6-A5C3-4D75-B315-40CBFFA67BC5}" presName="textRect" presStyleLbl="revTx" presStyleIdx="0" presStyleCnt="4">
        <dgm:presLayoutVars>
          <dgm:chMax val="1"/>
          <dgm:chPref val="1"/>
        </dgm:presLayoutVars>
      </dgm:prSet>
      <dgm:spPr/>
    </dgm:pt>
    <dgm:pt modelId="{8DAFF8B5-4DC9-4AFD-AB9A-38B457579FFC}" type="pres">
      <dgm:prSet presAssocID="{5ECBF302-C746-4E66-8848-E5BC5585E278}" presName="sibTrans" presStyleCnt="0"/>
      <dgm:spPr/>
    </dgm:pt>
    <dgm:pt modelId="{3FF39319-40D1-45D7-BA1F-BAE474F96F08}" type="pres">
      <dgm:prSet presAssocID="{B748E278-8FEC-4D0C-A920-6505EC17B65E}" presName="compNode" presStyleCnt="0"/>
      <dgm:spPr/>
    </dgm:pt>
    <dgm:pt modelId="{2A3DC708-EA84-4D8B-9827-6CF1DF2F74FF}" type="pres">
      <dgm:prSet presAssocID="{B748E278-8FEC-4D0C-A920-6505EC17B65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F8D9881-15CB-4A75-ACB2-B29BBB55BBC9}" type="pres">
      <dgm:prSet presAssocID="{B748E278-8FEC-4D0C-A920-6505EC17B6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C058088-4782-4D6D-9F1F-7B01056FDE7B}" type="pres">
      <dgm:prSet presAssocID="{B748E278-8FEC-4D0C-A920-6505EC17B65E}" presName="spaceRect" presStyleCnt="0"/>
      <dgm:spPr/>
    </dgm:pt>
    <dgm:pt modelId="{BF8A188C-63D2-4085-8C39-861252BCD623}" type="pres">
      <dgm:prSet presAssocID="{B748E278-8FEC-4D0C-A920-6505EC17B65E}" presName="textRect" presStyleLbl="revTx" presStyleIdx="1" presStyleCnt="4">
        <dgm:presLayoutVars>
          <dgm:chMax val="1"/>
          <dgm:chPref val="1"/>
        </dgm:presLayoutVars>
      </dgm:prSet>
      <dgm:spPr/>
    </dgm:pt>
    <dgm:pt modelId="{0F2EAB7B-1AF8-4608-8422-E65DF6C44E3D}" type="pres">
      <dgm:prSet presAssocID="{E69BF591-659F-45A0-938A-B0EE6995DAE3}" presName="sibTrans" presStyleCnt="0"/>
      <dgm:spPr/>
    </dgm:pt>
    <dgm:pt modelId="{715FA54B-DAE9-492C-A443-580BD7BBF3BB}" type="pres">
      <dgm:prSet presAssocID="{A76767D4-82C7-4367-AEA4-CB6D368C2EE8}" presName="compNode" presStyleCnt="0"/>
      <dgm:spPr/>
    </dgm:pt>
    <dgm:pt modelId="{2AFD1855-D00A-42BC-9929-DAD3273533E3}" type="pres">
      <dgm:prSet presAssocID="{A76767D4-82C7-4367-AEA4-CB6D368C2EE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4172BA7-519F-4981-9862-B3E96BF202B9}" type="pres">
      <dgm:prSet presAssocID="{A76767D4-82C7-4367-AEA4-CB6D368C2E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C1201C2F-6348-46E0-B4C9-990A5F82BB6E}" type="pres">
      <dgm:prSet presAssocID="{A76767D4-82C7-4367-AEA4-CB6D368C2EE8}" presName="spaceRect" presStyleCnt="0"/>
      <dgm:spPr/>
    </dgm:pt>
    <dgm:pt modelId="{AEC61DCB-1F9C-460D-98E7-E8B8202AB652}" type="pres">
      <dgm:prSet presAssocID="{A76767D4-82C7-4367-AEA4-CB6D368C2EE8}" presName="textRect" presStyleLbl="revTx" presStyleIdx="2" presStyleCnt="4">
        <dgm:presLayoutVars>
          <dgm:chMax val="1"/>
          <dgm:chPref val="1"/>
        </dgm:presLayoutVars>
      </dgm:prSet>
      <dgm:spPr/>
    </dgm:pt>
    <dgm:pt modelId="{AE3B0135-CCB2-4A80-AA01-24B433EC9CD1}" type="pres">
      <dgm:prSet presAssocID="{2DDFF687-DA05-4191-A996-0933942E8C17}" presName="sibTrans" presStyleCnt="0"/>
      <dgm:spPr/>
    </dgm:pt>
    <dgm:pt modelId="{7032C854-546E-4E28-B060-885EBAC37C65}" type="pres">
      <dgm:prSet presAssocID="{591C7C9C-D665-4767-9532-830492CE1F07}" presName="compNode" presStyleCnt="0"/>
      <dgm:spPr/>
    </dgm:pt>
    <dgm:pt modelId="{EF18925B-6656-442C-A585-CE6036841ED9}" type="pres">
      <dgm:prSet presAssocID="{591C7C9C-D665-4767-9532-830492CE1F0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3E44B26-7620-4825-ADDB-C7B9019E074A}" type="pres">
      <dgm:prSet presAssocID="{591C7C9C-D665-4767-9532-830492CE1F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32056FF7-261F-473E-B2DD-E7C8D0583A2B}" type="pres">
      <dgm:prSet presAssocID="{591C7C9C-D665-4767-9532-830492CE1F07}" presName="spaceRect" presStyleCnt="0"/>
      <dgm:spPr/>
    </dgm:pt>
    <dgm:pt modelId="{28DE7B5A-84E9-42C5-B343-DE7E7C842397}" type="pres">
      <dgm:prSet presAssocID="{591C7C9C-D665-4767-9532-830492CE1F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033736-5E86-4684-ABD0-A09C8893A6D3}" type="presOf" srcId="{591C7C9C-D665-4767-9532-830492CE1F07}" destId="{28DE7B5A-84E9-42C5-B343-DE7E7C842397}" srcOrd="0" destOrd="0" presId="urn:microsoft.com/office/officeart/2018/5/layout/IconLeafLabelList"/>
    <dgm:cxn modelId="{FD88D23B-672B-4205-83F8-697ED8D50A1D}" type="presOf" srcId="{8D76D1A6-A5C3-4D75-B315-40CBFFA67BC5}" destId="{7612B140-ABE8-4988-AA64-008AC4A59210}" srcOrd="0" destOrd="0" presId="urn:microsoft.com/office/officeart/2018/5/layout/IconLeafLabelList"/>
    <dgm:cxn modelId="{AB82CE3C-7E75-4D59-938B-EE363FCB35CA}" srcId="{8C416913-8353-49EE-AC68-DBFFFFCE0B04}" destId="{B748E278-8FEC-4D0C-A920-6505EC17B65E}" srcOrd="1" destOrd="0" parTransId="{5B3EA3B0-B2EB-4561-8D79-3833B9BF6C51}" sibTransId="{E69BF591-659F-45A0-938A-B0EE6995DAE3}"/>
    <dgm:cxn modelId="{22922F58-2CDA-4ADB-98E0-97B89493D778}" type="presOf" srcId="{A76767D4-82C7-4367-AEA4-CB6D368C2EE8}" destId="{AEC61DCB-1F9C-460D-98E7-E8B8202AB652}" srcOrd="0" destOrd="0" presId="urn:microsoft.com/office/officeart/2018/5/layout/IconLeafLabelList"/>
    <dgm:cxn modelId="{CBF6F37B-847D-4F72-8D30-5D6AA44A7EA2}" type="presOf" srcId="{B748E278-8FEC-4D0C-A920-6505EC17B65E}" destId="{BF8A188C-63D2-4085-8C39-861252BCD623}" srcOrd="0" destOrd="0" presId="urn:microsoft.com/office/officeart/2018/5/layout/IconLeafLabelList"/>
    <dgm:cxn modelId="{6F0E0D7E-D386-4680-9718-A0704C9BC217}" srcId="{8C416913-8353-49EE-AC68-DBFFFFCE0B04}" destId="{591C7C9C-D665-4767-9532-830492CE1F07}" srcOrd="3" destOrd="0" parTransId="{5430309C-494F-49C8-B46B-118C25FB9361}" sibTransId="{50812231-9EB0-456F-BA94-9E59E055331F}"/>
    <dgm:cxn modelId="{7A8D2EAA-8A40-4775-A62E-A8B0DA4C49E5}" srcId="{8C416913-8353-49EE-AC68-DBFFFFCE0B04}" destId="{8D76D1A6-A5C3-4D75-B315-40CBFFA67BC5}" srcOrd="0" destOrd="0" parTransId="{A687F224-D8B3-4711-8BEA-A4CB4DC136C1}" sibTransId="{5ECBF302-C746-4E66-8848-E5BC5585E278}"/>
    <dgm:cxn modelId="{FB8A63D0-BA06-4BED-8B6A-82C524AED6E3}" srcId="{8C416913-8353-49EE-AC68-DBFFFFCE0B04}" destId="{A76767D4-82C7-4367-AEA4-CB6D368C2EE8}" srcOrd="2" destOrd="0" parTransId="{6708783C-3C19-4870-9DEB-743B2FDEB699}" sibTransId="{2DDFF687-DA05-4191-A996-0933942E8C17}"/>
    <dgm:cxn modelId="{2E57CFDD-D48E-4CBC-86C1-876939C36A2B}" type="presOf" srcId="{8C416913-8353-49EE-AC68-DBFFFFCE0B04}" destId="{8D27858B-8268-4A8B-85F5-BB1B52C79681}" srcOrd="0" destOrd="0" presId="urn:microsoft.com/office/officeart/2018/5/layout/IconLeafLabelList"/>
    <dgm:cxn modelId="{AFD5B85A-CF58-463F-B4FE-11E39601184E}" type="presParOf" srcId="{8D27858B-8268-4A8B-85F5-BB1B52C79681}" destId="{52770ECF-0F99-4CA4-B410-A280BE84E0A9}" srcOrd="0" destOrd="0" presId="urn:microsoft.com/office/officeart/2018/5/layout/IconLeafLabelList"/>
    <dgm:cxn modelId="{296C6139-D0B1-4B69-9F7C-8173903F5E1D}" type="presParOf" srcId="{52770ECF-0F99-4CA4-B410-A280BE84E0A9}" destId="{144F73D1-6966-40D4-BC78-D303640F7857}" srcOrd="0" destOrd="0" presId="urn:microsoft.com/office/officeart/2018/5/layout/IconLeafLabelList"/>
    <dgm:cxn modelId="{AAECA685-3A03-4E77-9DDF-CDFBBFC6C2D2}" type="presParOf" srcId="{52770ECF-0F99-4CA4-B410-A280BE84E0A9}" destId="{F38B0B4A-14AF-46DB-9FDF-E0DE8AB7D0F9}" srcOrd="1" destOrd="0" presId="urn:microsoft.com/office/officeart/2018/5/layout/IconLeafLabelList"/>
    <dgm:cxn modelId="{71E421A2-936E-4523-B852-E5B8AF74DFA5}" type="presParOf" srcId="{52770ECF-0F99-4CA4-B410-A280BE84E0A9}" destId="{1AF5399F-0672-4ADF-9F6E-F7308A96E98C}" srcOrd="2" destOrd="0" presId="urn:microsoft.com/office/officeart/2018/5/layout/IconLeafLabelList"/>
    <dgm:cxn modelId="{A63EA8BC-3E44-40CE-8CBB-32125DACD88B}" type="presParOf" srcId="{52770ECF-0F99-4CA4-B410-A280BE84E0A9}" destId="{7612B140-ABE8-4988-AA64-008AC4A59210}" srcOrd="3" destOrd="0" presId="urn:microsoft.com/office/officeart/2018/5/layout/IconLeafLabelList"/>
    <dgm:cxn modelId="{96FAD879-377B-443A-8363-FEC7F972FEB7}" type="presParOf" srcId="{8D27858B-8268-4A8B-85F5-BB1B52C79681}" destId="{8DAFF8B5-4DC9-4AFD-AB9A-38B457579FFC}" srcOrd="1" destOrd="0" presId="urn:microsoft.com/office/officeart/2018/5/layout/IconLeafLabelList"/>
    <dgm:cxn modelId="{06035F3A-D893-40A0-8501-F2F529E970F7}" type="presParOf" srcId="{8D27858B-8268-4A8B-85F5-BB1B52C79681}" destId="{3FF39319-40D1-45D7-BA1F-BAE474F96F08}" srcOrd="2" destOrd="0" presId="urn:microsoft.com/office/officeart/2018/5/layout/IconLeafLabelList"/>
    <dgm:cxn modelId="{D9B25A75-E244-49E8-A006-807269DCD892}" type="presParOf" srcId="{3FF39319-40D1-45D7-BA1F-BAE474F96F08}" destId="{2A3DC708-EA84-4D8B-9827-6CF1DF2F74FF}" srcOrd="0" destOrd="0" presId="urn:microsoft.com/office/officeart/2018/5/layout/IconLeafLabelList"/>
    <dgm:cxn modelId="{C4C0DC61-FDE9-4E64-B203-73EC7CCA0D04}" type="presParOf" srcId="{3FF39319-40D1-45D7-BA1F-BAE474F96F08}" destId="{9F8D9881-15CB-4A75-ACB2-B29BBB55BBC9}" srcOrd="1" destOrd="0" presId="urn:microsoft.com/office/officeart/2018/5/layout/IconLeafLabelList"/>
    <dgm:cxn modelId="{D308E5B0-DB06-4E40-B141-CDD88F0F3693}" type="presParOf" srcId="{3FF39319-40D1-45D7-BA1F-BAE474F96F08}" destId="{7C058088-4782-4D6D-9F1F-7B01056FDE7B}" srcOrd="2" destOrd="0" presId="urn:microsoft.com/office/officeart/2018/5/layout/IconLeafLabelList"/>
    <dgm:cxn modelId="{9C4F298C-E952-43F6-9874-3FF1AD922F5A}" type="presParOf" srcId="{3FF39319-40D1-45D7-BA1F-BAE474F96F08}" destId="{BF8A188C-63D2-4085-8C39-861252BCD623}" srcOrd="3" destOrd="0" presId="urn:microsoft.com/office/officeart/2018/5/layout/IconLeafLabelList"/>
    <dgm:cxn modelId="{71FDD146-F866-46D1-AB00-B022FF93C5A3}" type="presParOf" srcId="{8D27858B-8268-4A8B-85F5-BB1B52C79681}" destId="{0F2EAB7B-1AF8-4608-8422-E65DF6C44E3D}" srcOrd="3" destOrd="0" presId="urn:microsoft.com/office/officeart/2018/5/layout/IconLeafLabelList"/>
    <dgm:cxn modelId="{7783656F-D91E-4358-BCE9-A81D37F221DD}" type="presParOf" srcId="{8D27858B-8268-4A8B-85F5-BB1B52C79681}" destId="{715FA54B-DAE9-492C-A443-580BD7BBF3BB}" srcOrd="4" destOrd="0" presId="urn:microsoft.com/office/officeart/2018/5/layout/IconLeafLabelList"/>
    <dgm:cxn modelId="{69C6D707-EE68-4255-83D8-E7E60FE216C2}" type="presParOf" srcId="{715FA54B-DAE9-492C-A443-580BD7BBF3BB}" destId="{2AFD1855-D00A-42BC-9929-DAD3273533E3}" srcOrd="0" destOrd="0" presId="urn:microsoft.com/office/officeart/2018/5/layout/IconLeafLabelList"/>
    <dgm:cxn modelId="{D799BA34-AC20-45DF-B6DC-4797B3B27FE2}" type="presParOf" srcId="{715FA54B-DAE9-492C-A443-580BD7BBF3BB}" destId="{44172BA7-519F-4981-9862-B3E96BF202B9}" srcOrd="1" destOrd="0" presId="urn:microsoft.com/office/officeart/2018/5/layout/IconLeafLabelList"/>
    <dgm:cxn modelId="{0F171F1E-17DA-44A1-9573-2E9AACF7874F}" type="presParOf" srcId="{715FA54B-DAE9-492C-A443-580BD7BBF3BB}" destId="{C1201C2F-6348-46E0-B4C9-990A5F82BB6E}" srcOrd="2" destOrd="0" presId="urn:microsoft.com/office/officeart/2018/5/layout/IconLeafLabelList"/>
    <dgm:cxn modelId="{B063111D-23E0-43E7-8F02-05FBB5213AF9}" type="presParOf" srcId="{715FA54B-DAE9-492C-A443-580BD7BBF3BB}" destId="{AEC61DCB-1F9C-460D-98E7-E8B8202AB652}" srcOrd="3" destOrd="0" presId="urn:microsoft.com/office/officeart/2018/5/layout/IconLeafLabelList"/>
    <dgm:cxn modelId="{195D2D1B-B0E3-4C94-A616-61AB319EAED4}" type="presParOf" srcId="{8D27858B-8268-4A8B-85F5-BB1B52C79681}" destId="{AE3B0135-CCB2-4A80-AA01-24B433EC9CD1}" srcOrd="5" destOrd="0" presId="urn:microsoft.com/office/officeart/2018/5/layout/IconLeafLabelList"/>
    <dgm:cxn modelId="{61759982-8DB4-4F90-BCCB-2EF169F02DC7}" type="presParOf" srcId="{8D27858B-8268-4A8B-85F5-BB1B52C79681}" destId="{7032C854-546E-4E28-B060-885EBAC37C65}" srcOrd="6" destOrd="0" presId="urn:microsoft.com/office/officeart/2018/5/layout/IconLeafLabelList"/>
    <dgm:cxn modelId="{BF14A34D-1B2F-4543-8E13-42195E0DD9B6}" type="presParOf" srcId="{7032C854-546E-4E28-B060-885EBAC37C65}" destId="{EF18925B-6656-442C-A585-CE6036841ED9}" srcOrd="0" destOrd="0" presId="urn:microsoft.com/office/officeart/2018/5/layout/IconLeafLabelList"/>
    <dgm:cxn modelId="{1E32E090-95A0-4734-BE45-AA60638E17B4}" type="presParOf" srcId="{7032C854-546E-4E28-B060-885EBAC37C65}" destId="{23E44B26-7620-4825-ADDB-C7B9019E074A}" srcOrd="1" destOrd="0" presId="urn:microsoft.com/office/officeart/2018/5/layout/IconLeafLabelList"/>
    <dgm:cxn modelId="{9755E6C7-C8CF-4F9F-A248-93096DF3F35A}" type="presParOf" srcId="{7032C854-546E-4E28-B060-885EBAC37C65}" destId="{32056FF7-261F-473E-B2DD-E7C8D0583A2B}" srcOrd="2" destOrd="0" presId="urn:microsoft.com/office/officeart/2018/5/layout/IconLeafLabelList"/>
    <dgm:cxn modelId="{80A28089-8665-404A-87CF-B9601DB4021D}" type="presParOf" srcId="{7032C854-546E-4E28-B060-885EBAC37C65}" destId="{28DE7B5A-84E9-42C5-B343-DE7E7C84239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99C430-1D34-4EAF-83C7-DEED65C9EB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1052A8-975E-4BE9-AD6F-B669ABDEFE49}">
      <dgm:prSet/>
      <dgm:spPr/>
      <dgm:t>
        <a:bodyPr/>
        <a:lstStyle/>
        <a:p>
          <a:r>
            <a:rPr lang="en-US"/>
            <a:t>Scalability and Generalization</a:t>
          </a:r>
        </a:p>
      </dgm:t>
    </dgm:pt>
    <dgm:pt modelId="{D0C1BD80-A1EF-4163-8710-29B937C2931B}" type="parTrans" cxnId="{A9B3A6D0-F469-4272-B865-D7EB320B0A58}">
      <dgm:prSet/>
      <dgm:spPr/>
      <dgm:t>
        <a:bodyPr/>
        <a:lstStyle/>
        <a:p>
          <a:endParaRPr lang="en-US"/>
        </a:p>
      </dgm:t>
    </dgm:pt>
    <dgm:pt modelId="{9A889EFB-0D14-4415-86B7-7519199A056F}" type="sibTrans" cxnId="{A9B3A6D0-F469-4272-B865-D7EB320B0A58}">
      <dgm:prSet/>
      <dgm:spPr/>
      <dgm:t>
        <a:bodyPr/>
        <a:lstStyle/>
        <a:p>
          <a:endParaRPr lang="en-US"/>
        </a:p>
      </dgm:t>
    </dgm:pt>
    <dgm:pt modelId="{53204D39-37D1-48E0-82D6-ED45E4FE73A8}">
      <dgm:prSet/>
      <dgm:spPr/>
      <dgm:t>
        <a:bodyPr/>
        <a:lstStyle/>
        <a:p>
          <a:r>
            <a:rPr lang="en-US"/>
            <a:t>Weather Impact</a:t>
          </a:r>
        </a:p>
      </dgm:t>
    </dgm:pt>
    <dgm:pt modelId="{39566E4F-7AD7-4087-A9C6-E2C337FFD3FB}" type="parTrans" cxnId="{8E267B83-D5D9-4824-9312-FFF400DC433F}">
      <dgm:prSet/>
      <dgm:spPr/>
      <dgm:t>
        <a:bodyPr/>
        <a:lstStyle/>
        <a:p>
          <a:endParaRPr lang="en-US"/>
        </a:p>
      </dgm:t>
    </dgm:pt>
    <dgm:pt modelId="{8CB59F63-ECCB-43CA-8997-4BA8AE012AF2}" type="sibTrans" cxnId="{8E267B83-D5D9-4824-9312-FFF400DC433F}">
      <dgm:prSet/>
      <dgm:spPr/>
      <dgm:t>
        <a:bodyPr/>
        <a:lstStyle/>
        <a:p>
          <a:endParaRPr lang="en-US"/>
        </a:p>
      </dgm:t>
    </dgm:pt>
    <dgm:pt modelId="{7F1E65E0-2C8B-438D-8963-10BF10FBF2B8}">
      <dgm:prSet/>
      <dgm:spPr/>
      <dgm:t>
        <a:bodyPr/>
        <a:lstStyle/>
        <a:p>
          <a:r>
            <a:rPr lang="en-US"/>
            <a:t>Seasonal Factors</a:t>
          </a:r>
        </a:p>
      </dgm:t>
    </dgm:pt>
    <dgm:pt modelId="{D7805973-339A-4CF6-85BE-B880C2A4270D}" type="parTrans" cxnId="{0C00A595-BD4F-44D9-8ED5-2F407DD50924}">
      <dgm:prSet/>
      <dgm:spPr/>
      <dgm:t>
        <a:bodyPr/>
        <a:lstStyle/>
        <a:p>
          <a:endParaRPr lang="en-US"/>
        </a:p>
      </dgm:t>
    </dgm:pt>
    <dgm:pt modelId="{52C6FBA8-4232-4026-95BC-921D8EE8F123}" type="sibTrans" cxnId="{0C00A595-BD4F-44D9-8ED5-2F407DD50924}">
      <dgm:prSet/>
      <dgm:spPr/>
      <dgm:t>
        <a:bodyPr/>
        <a:lstStyle/>
        <a:p>
          <a:endParaRPr lang="en-US"/>
        </a:p>
      </dgm:t>
    </dgm:pt>
    <dgm:pt modelId="{F6E0452F-F95A-4034-A346-6B43093F7C41}">
      <dgm:prSet/>
      <dgm:spPr/>
      <dgm:t>
        <a:bodyPr/>
        <a:lstStyle/>
        <a:p>
          <a:r>
            <a:rPr lang="en-US"/>
            <a:t>Holiday and Event Impact</a:t>
          </a:r>
        </a:p>
      </dgm:t>
    </dgm:pt>
    <dgm:pt modelId="{C400219F-BA5A-44EB-82FB-D18F3EB17DCA}" type="parTrans" cxnId="{2267D918-2C32-43F4-931D-15A6763A10FD}">
      <dgm:prSet/>
      <dgm:spPr/>
      <dgm:t>
        <a:bodyPr/>
        <a:lstStyle/>
        <a:p>
          <a:endParaRPr lang="en-US"/>
        </a:p>
      </dgm:t>
    </dgm:pt>
    <dgm:pt modelId="{119F9CB0-63B5-4613-A738-350250192E2B}" type="sibTrans" cxnId="{2267D918-2C32-43F4-931D-15A6763A10FD}">
      <dgm:prSet/>
      <dgm:spPr/>
      <dgm:t>
        <a:bodyPr/>
        <a:lstStyle/>
        <a:p>
          <a:endParaRPr lang="en-US"/>
        </a:p>
      </dgm:t>
    </dgm:pt>
    <dgm:pt modelId="{F281398B-D93A-47F4-9713-11487C035130}">
      <dgm:prSet/>
      <dgm:spPr/>
      <dgm:t>
        <a:bodyPr/>
        <a:lstStyle/>
        <a:p>
          <a:r>
            <a:rPr lang="en-US"/>
            <a:t>User Surveys</a:t>
          </a:r>
        </a:p>
      </dgm:t>
    </dgm:pt>
    <dgm:pt modelId="{81C75CFE-DE50-42E3-A18B-C74432267DFE}" type="parTrans" cxnId="{8924DC60-0190-4A3F-894C-0FD60809AADF}">
      <dgm:prSet/>
      <dgm:spPr/>
      <dgm:t>
        <a:bodyPr/>
        <a:lstStyle/>
        <a:p>
          <a:endParaRPr lang="en-US"/>
        </a:p>
      </dgm:t>
    </dgm:pt>
    <dgm:pt modelId="{8FB42759-FE52-453D-BD49-895B1CE50B87}" type="sibTrans" cxnId="{8924DC60-0190-4A3F-894C-0FD60809AADF}">
      <dgm:prSet/>
      <dgm:spPr/>
      <dgm:t>
        <a:bodyPr/>
        <a:lstStyle/>
        <a:p>
          <a:endParaRPr lang="en-US"/>
        </a:p>
      </dgm:t>
    </dgm:pt>
    <dgm:pt modelId="{284D6A62-580B-4692-91CE-8920A0790E35}" type="pres">
      <dgm:prSet presAssocID="{BD99C430-1D34-4EAF-83C7-DEED65C9EB2B}" presName="root" presStyleCnt="0">
        <dgm:presLayoutVars>
          <dgm:dir/>
          <dgm:resizeHandles val="exact"/>
        </dgm:presLayoutVars>
      </dgm:prSet>
      <dgm:spPr/>
    </dgm:pt>
    <dgm:pt modelId="{A4DAF343-FD80-4FD6-AFC9-A7B157B7A9AA}" type="pres">
      <dgm:prSet presAssocID="{121052A8-975E-4BE9-AD6F-B669ABDEFE49}" presName="compNode" presStyleCnt="0"/>
      <dgm:spPr/>
    </dgm:pt>
    <dgm:pt modelId="{BA9B26DE-FC74-407D-A07B-3B7DBBC0630A}" type="pres">
      <dgm:prSet presAssocID="{121052A8-975E-4BE9-AD6F-B669ABDEFE49}" presName="bgRect" presStyleLbl="bgShp" presStyleIdx="0" presStyleCnt="5"/>
      <dgm:spPr/>
    </dgm:pt>
    <dgm:pt modelId="{03F09CA9-CCFF-4E2F-8F42-5F2F7FC94D35}" type="pres">
      <dgm:prSet presAssocID="{121052A8-975E-4BE9-AD6F-B669ABDEFE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E7C6BA9-B2D7-4F66-9455-565AA4A52B86}" type="pres">
      <dgm:prSet presAssocID="{121052A8-975E-4BE9-AD6F-B669ABDEFE49}" presName="spaceRect" presStyleCnt="0"/>
      <dgm:spPr/>
    </dgm:pt>
    <dgm:pt modelId="{5A955CA5-55A3-43A2-8C5D-1682951A0712}" type="pres">
      <dgm:prSet presAssocID="{121052A8-975E-4BE9-AD6F-B669ABDEFE49}" presName="parTx" presStyleLbl="revTx" presStyleIdx="0" presStyleCnt="5">
        <dgm:presLayoutVars>
          <dgm:chMax val="0"/>
          <dgm:chPref val="0"/>
        </dgm:presLayoutVars>
      </dgm:prSet>
      <dgm:spPr/>
    </dgm:pt>
    <dgm:pt modelId="{A5232E1A-1808-4F31-A342-3E3C293673BE}" type="pres">
      <dgm:prSet presAssocID="{9A889EFB-0D14-4415-86B7-7519199A056F}" presName="sibTrans" presStyleCnt="0"/>
      <dgm:spPr/>
    </dgm:pt>
    <dgm:pt modelId="{50401253-1705-4AC8-88B7-E0036A6B500A}" type="pres">
      <dgm:prSet presAssocID="{53204D39-37D1-48E0-82D6-ED45E4FE73A8}" presName="compNode" presStyleCnt="0"/>
      <dgm:spPr/>
    </dgm:pt>
    <dgm:pt modelId="{381DF513-C7BC-4105-8AE5-CF6B1CB47E68}" type="pres">
      <dgm:prSet presAssocID="{53204D39-37D1-48E0-82D6-ED45E4FE73A8}" presName="bgRect" presStyleLbl="bgShp" presStyleIdx="1" presStyleCnt="5"/>
      <dgm:spPr/>
    </dgm:pt>
    <dgm:pt modelId="{EBF85569-2AE5-4D71-A4C1-3ED17AC914A7}" type="pres">
      <dgm:prSet presAssocID="{53204D39-37D1-48E0-82D6-ED45E4FE73A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8E3D0BEA-3F48-461E-9F5E-65B30D8192F2}" type="pres">
      <dgm:prSet presAssocID="{53204D39-37D1-48E0-82D6-ED45E4FE73A8}" presName="spaceRect" presStyleCnt="0"/>
      <dgm:spPr/>
    </dgm:pt>
    <dgm:pt modelId="{CA752C5E-C3FB-43BE-8ECA-720809A8BC3E}" type="pres">
      <dgm:prSet presAssocID="{53204D39-37D1-48E0-82D6-ED45E4FE73A8}" presName="parTx" presStyleLbl="revTx" presStyleIdx="1" presStyleCnt="5">
        <dgm:presLayoutVars>
          <dgm:chMax val="0"/>
          <dgm:chPref val="0"/>
        </dgm:presLayoutVars>
      </dgm:prSet>
      <dgm:spPr/>
    </dgm:pt>
    <dgm:pt modelId="{C8675967-2B57-4585-9C91-8DF9BB919A2C}" type="pres">
      <dgm:prSet presAssocID="{8CB59F63-ECCB-43CA-8997-4BA8AE012AF2}" presName="sibTrans" presStyleCnt="0"/>
      <dgm:spPr/>
    </dgm:pt>
    <dgm:pt modelId="{292F2886-D7F9-45FE-AB4B-2AAA8CE9C5BF}" type="pres">
      <dgm:prSet presAssocID="{7F1E65E0-2C8B-438D-8963-10BF10FBF2B8}" presName="compNode" presStyleCnt="0"/>
      <dgm:spPr/>
    </dgm:pt>
    <dgm:pt modelId="{60D8770B-BBB9-4CCE-B1C4-6F83D8D5FE83}" type="pres">
      <dgm:prSet presAssocID="{7F1E65E0-2C8B-438D-8963-10BF10FBF2B8}" presName="bgRect" presStyleLbl="bgShp" presStyleIdx="2" presStyleCnt="5"/>
      <dgm:spPr/>
    </dgm:pt>
    <dgm:pt modelId="{49DC32D7-D6E1-44A4-8763-B19F8B9B5495}" type="pres">
      <dgm:prSet presAssocID="{7F1E65E0-2C8B-438D-8963-10BF10FBF2B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12D2C1F-252B-47C7-A685-E3D3F971BF22}" type="pres">
      <dgm:prSet presAssocID="{7F1E65E0-2C8B-438D-8963-10BF10FBF2B8}" presName="spaceRect" presStyleCnt="0"/>
      <dgm:spPr/>
    </dgm:pt>
    <dgm:pt modelId="{5BADBA4F-46C9-4C3B-8A6C-989E0378FA84}" type="pres">
      <dgm:prSet presAssocID="{7F1E65E0-2C8B-438D-8963-10BF10FBF2B8}" presName="parTx" presStyleLbl="revTx" presStyleIdx="2" presStyleCnt="5">
        <dgm:presLayoutVars>
          <dgm:chMax val="0"/>
          <dgm:chPref val="0"/>
        </dgm:presLayoutVars>
      </dgm:prSet>
      <dgm:spPr/>
    </dgm:pt>
    <dgm:pt modelId="{8F1DFB89-2C5F-45AD-A3F0-E5CD28DEBD0A}" type="pres">
      <dgm:prSet presAssocID="{52C6FBA8-4232-4026-95BC-921D8EE8F123}" presName="sibTrans" presStyleCnt="0"/>
      <dgm:spPr/>
    </dgm:pt>
    <dgm:pt modelId="{EADDF026-DCFA-42AD-9838-9919B2B108DB}" type="pres">
      <dgm:prSet presAssocID="{F6E0452F-F95A-4034-A346-6B43093F7C41}" presName="compNode" presStyleCnt="0"/>
      <dgm:spPr/>
    </dgm:pt>
    <dgm:pt modelId="{2196417D-1D7F-4D6D-BD31-9100B3796661}" type="pres">
      <dgm:prSet presAssocID="{F6E0452F-F95A-4034-A346-6B43093F7C41}" presName="bgRect" presStyleLbl="bgShp" presStyleIdx="3" presStyleCnt="5"/>
      <dgm:spPr/>
    </dgm:pt>
    <dgm:pt modelId="{5FC79D38-F1EA-4498-899B-9B2F56E61E0B}" type="pres">
      <dgm:prSet presAssocID="{F6E0452F-F95A-4034-A346-6B43093F7C4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D88D5F1A-A4B6-447F-AA2A-0B7624BDED4F}" type="pres">
      <dgm:prSet presAssocID="{F6E0452F-F95A-4034-A346-6B43093F7C41}" presName="spaceRect" presStyleCnt="0"/>
      <dgm:spPr/>
    </dgm:pt>
    <dgm:pt modelId="{6E5513B3-D8C1-4DEC-AD25-8274DBA22682}" type="pres">
      <dgm:prSet presAssocID="{F6E0452F-F95A-4034-A346-6B43093F7C41}" presName="parTx" presStyleLbl="revTx" presStyleIdx="3" presStyleCnt="5">
        <dgm:presLayoutVars>
          <dgm:chMax val="0"/>
          <dgm:chPref val="0"/>
        </dgm:presLayoutVars>
      </dgm:prSet>
      <dgm:spPr/>
    </dgm:pt>
    <dgm:pt modelId="{5B3762B7-3DE1-4877-B614-F530B0E49AB3}" type="pres">
      <dgm:prSet presAssocID="{119F9CB0-63B5-4613-A738-350250192E2B}" presName="sibTrans" presStyleCnt="0"/>
      <dgm:spPr/>
    </dgm:pt>
    <dgm:pt modelId="{FBCF0909-153B-45B8-9FFE-4C72781C3C0B}" type="pres">
      <dgm:prSet presAssocID="{F281398B-D93A-47F4-9713-11487C035130}" presName="compNode" presStyleCnt="0"/>
      <dgm:spPr/>
    </dgm:pt>
    <dgm:pt modelId="{F5720087-EB9D-403E-A7D2-D01EF0B21C91}" type="pres">
      <dgm:prSet presAssocID="{F281398B-D93A-47F4-9713-11487C035130}" presName="bgRect" presStyleLbl="bgShp" presStyleIdx="4" presStyleCnt="5"/>
      <dgm:spPr/>
    </dgm:pt>
    <dgm:pt modelId="{A7A140AC-8BD2-4842-8E5B-AFB2E25380DE}" type="pres">
      <dgm:prSet presAssocID="{F281398B-D93A-47F4-9713-11487C0351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9843C94-1299-4426-ABB5-80E3D82C09D8}" type="pres">
      <dgm:prSet presAssocID="{F281398B-D93A-47F4-9713-11487C035130}" presName="spaceRect" presStyleCnt="0"/>
      <dgm:spPr/>
    </dgm:pt>
    <dgm:pt modelId="{FC95AF08-FEEE-4F02-BC43-8D7E1697C614}" type="pres">
      <dgm:prSet presAssocID="{F281398B-D93A-47F4-9713-11487C0351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267D918-2C32-43F4-931D-15A6763A10FD}" srcId="{BD99C430-1D34-4EAF-83C7-DEED65C9EB2B}" destId="{F6E0452F-F95A-4034-A346-6B43093F7C41}" srcOrd="3" destOrd="0" parTransId="{C400219F-BA5A-44EB-82FB-D18F3EB17DCA}" sibTransId="{119F9CB0-63B5-4613-A738-350250192E2B}"/>
    <dgm:cxn modelId="{366D7622-7057-47F7-86CD-89BE2BA41C12}" type="presOf" srcId="{53204D39-37D1-48E0-82D6-ED45E4FE73A8}" destId="{CA752C5E-C3FB-43BE-8ECA-720809A8BC3E}" srcOrd="0" destOrd="0" presId="urn:microsoft.com/office/officeart/2018/2/layout/IconVerticalSolidList"/>
    <dgm:cxn modelId="{8924DC60-0190-4A3F-894C-0FD60809AADF}" srcId="{BD99C430-1D34-4EAF-83C7-DEED65C9EB2B}" destId="{F281398B-D93A-47F4-9713-11487C035130}" srcOrd="4" destOrd="0" parTransId="{81C75CFE-DE50-42E3-A18B-C74432267DFE}" sibTransId="{8FB42759-FE52-453D-BD49-895B1CE50B87}"/>
    <dgm:cxn modelId="{FC99D14C-6EA0-4B25-B766-960AFB8CE2BE}" type="presOf" srcId="{7F1E65E0-2C8B-438D-8963-10BF10FBF2B8}" destId="{5BADBA4F-46C9-4C3B-8A6C-989E0378FA84}" srcOrd="0" destOrd="0" presId="urn:microsoft.com/office/officeart/2018/2/layout/IconVerticalSolidList"/>
    <dgm:cxn modelId="{88891F7C-7ABD-4E37-BA06-4F753C6B9774}" type="presOf" srcId="{F281398B-D93A-47F4-9713-11487C035130}" destId="{FC95AF08-FEEE-4F02-BC43-8D7E1697C614}" srcOrd="0" destOrd="0" presId="urn:microsoft.com/office/officeart/2018/2/layout/IconVerticalSolidList"/>
    <dgm:cxn modelId="{8E267B83-D5D9-4824-9312-FFF400DC433F}" srcId="{BD99C430-1D34-4EAF-83C7-DEED65C9EB2B}" destId="{53204D39-37D1-48E0-82D6-ED45E4FE73A8}" srcOrd="1" destOrd="0" parTransId="{39566E4F-7AD7-4087-A9C6-E2C337FFD3FB}" sibTransId="{8CB59F63-ECCB-43CA-8997-4BA8AE012AF2}"/>
    <dgm:cxn modelId="{0C00A595-BD4F-44D9-8ED5-2F407DD50924}" srcId="{BD99C430-1D34-4EAF-83C7-DEED65C9EB2B}" destId="{7F1E65E0-2C8B-438D-8963-10BF10FBF2B8}" srcOrd="2" destOrd="0" parTransId="{D7805973-339A-4CF6-85BE-B880C2A4270D}" sibTransId="{52C6FBA8-4232-4026-95BC-921D8EE8F123}"/>
    <dgm:cxn modelId="{22225FBC-DFED-4387-80D2-B89DF5C5CFED}" type="presOf" srcId="{F6E0452F-F95A-4034-A346-6B43093F7C41}" destId="{6E5513B3-D8C1-4DEC-AD25-8274DBA22682}" srcOrd="0" destOrd="0" presId="urn:microsoft.com/office/officeart/2018/2/layout/IconVerticalSolidList"/>
    <dgm:cxn modelId="{4036F8C8-6EFA-4120-BF84-27B9A42C7652}" type="presOf" srcId="{BD99C430-1D34-4EAF-83C7-DEED65C9EB2B}" destId="{284D6A62-580B-4692-91CE-8920A0790E35}" srcOrd="0" destOrd="0" presId="urn:microsoft.com/office/officeart/2018/2/layout/IconVerticalSolidList"/>
    <dgm:cxn modelId="{A9B3A6D0-F469-4272-B865-D7EB320B0A58}" srcId="{BD99C430-1D34-4EAF-83C7-DEED65C9EB2B}" destId="{121052A8-975E-4BE9-AD6F-B669ABDEFE49}" srcOrd="0" destOrd="0" parTransId="{D0C1BD80-A1EF-4163-8710-29B937C2931B}" sibTransId="{9A889EFB-0D14-4415-86B7-7519199A056F}"/>
    <dgm:cxn modelId="{C011D3E3-41D5-4669-8A98-C19EFFA2457A}" type="presOf" srcId="{121052A8-975E-4BE9-AD6F-B669ABDEFE49}" destId="{5A955CA5-55A3-43A2-8C5D-1682951A0712}" srcOrd="0" destOrd="0" presId="urn:microsoft.com/office/officeart/2018/2/layout/IconVerticalSolidList"/>
    <dgm:cxn modelId="{7F9ABD9E-065F-4E4A-98BB-3FAF041EB613}" type="presParOf" srcId="{284D6A62-580B-4692-91CE-8920A0790E35}" destId="{A4DAF343-FD80-4FD6-AFC9-A7B157B7A9AA}" srcOrd="0" destOrd="0" presId="urn:microsoft.com/office/officeart/2018/2/layout/IconVerticalSolidList"/>
    <dgm:cxn modelId="{1E48ACEA-71FB-42D5-9734-C192C2DB8FAB}" type="presParOf" srcId="{A4DAF343-FD80-4FD6-AFC9-A7B157B7A9AA}" destId="{BA9B26DE-FC74-407D-A07B-3B7DBBC0630A}" srcOrd="0" destOrd="0" presId="urn:microsoft.com/office/officeart/2018/2/layout/IconVerticalSolidList"/>
    <dgm:cxn modelId="{C6B7F265-BABA-459D-AE70-BF72FA9479BC}" type="presParOf" srcId="{A4DAF343-FD80-4FD6-AFC9-A7B157B7A9AA}" destId="{03F09CA9-CCFF-4E2F-8F42-5F2F7FC94D35}" srcOrd="1" destOrd="0" presId="urn:microsoft.com/office/officeart/2018/2/layout/IconVerticalSolidList"/>
    <dgm:cxn modelId="{B4512823-039E-4543-926B-B20F8CF34F53}" type="presParOf" srcId="{A4DAF343-FD80-4FD6-AFC9-A7B157B7A9AA}" destId="{1E7C6BA9-B2D7-4F66-9455-565AA4A52B86}" srcOrd="2" destOrd="0" presId="urn:microsoft.com/office/officeart/2018/2/layout/IconVerticalSolidList"/>
    <dgm:cxn modelId="{ECBAEE1E-0B00-450D-BCB6-987CA8399C0E}" type="presParOf" srcId="{A4DAF343-FD80-4FD6-AFC9-A7B157B7A9AA}" destId="{5A955CA5-55A3-43A2-8C5D-1682951A0712}" srcOrd="3" destOrd="0" presId="urn:microsoft.com/office/officeart/2018/2/layout/IconVerticalSolidList"/>
    <dgm:cxn modelId="{DB496720-8BE9-46E7-A916-696D35F9210E}" type="presParOf" srcId="{284D6A62-580B-4692-91CE-8920A0790E35}" destId="{A5232E1A-1808-4F31-A342-3E3C293673BE}" srcOrd="1" destOrd="0" presId="urn:microsoft.com/office/officeart/2018/2/layout/IconVerticalSolidList"/>
    <dgm:cxn modelId="{4000B8E4-14A4-4D32-B3CC-287ABA333AA0}" type="presParOf" srcId="{284D6A62-580B-4692-91CE-8920A0790E35}" destId="{50401253-1705-4AC8-88B7-E0036A6B500A}" srcOrd="2" destOrd="0" presId="urn:microsoft.com/office/officeart/2018/2/layout/IconVerticalSolidList"/>
    <dgm:cxn modelId="{2127BD06-DA87-4F80-89E8-3985F38B6D82}" type="presParOf" srcId="{50401253-1705-4AC8-88B7-E0036A6B500A}" destId="{381DF513-C7BC-4105-8AE5-CF6B1CB47E68}" srcOrd="0" destOrd="0" presId="urn:microsoft.com/office/officeart/2018/2/layout/IconVerticalSolidList"/>
    <dgm:cxn modelId="{FA911AF9-A88B-4B32-AF76-B1CAC2E6CF02}" type="presParOf" srcId="{50401253-1705-4AC8-88B7-E0036A6B500A}" destId="{EBF85569-2AE5-4D71-A4C1-3ED17AC914A7}" srcOrd="1" destOrd="0" presId="urn:microsoft.com/office/officeart/2018/2/layout/IconVerticalSolidList"/>
    <dgm:cxn modelId="{088D350C-F79C-468F-9501-939EBD43E279}" type="presParOf" srcId="{50401253-1705-4AC8-88B7-E0036A6B500A}" destId="{8E3D0BEA-3F48-461E-9F5E-65B30D8192F2}" srcOrd="2" destOrd="0" presId="urn:microsoft.com/office/officeart/2018/2/layout/IconVerticalSolidList"/>
    <dgm:cxn modelId="{600F2E69-DD5C-4E0E-967C-0DE4C1C0D92F}" type="presParOf" srcId="{50401253-1705-4AC8-88B7-E0036A6B500A}" destId="{CA752C5E-C3FB-43BE-8ECA-720809A8BC3E}" srcOrd="3" destOrd="0" presId="urn:microsoft.com/office/officeart/2018/2/layout/IconVerticalSolidList"/>
    <dgm:cxn modelId="{CA6FF229-3314-4699-835C-511A3EE1FBB3}" type="presParOf" srcId="{284D6A62-580B-4692-91CE-8920A0790E35}" destId="{C8675967-2B57-4585-9C91-8DF9BB919A2C}" srcOrd="3" destOrd="0" presId="urn:microsoft.com/office/officeart/2018/2/layout/IconVerticalSolidList"/>
    <dgm:cxn modelId="{959BCD04-E19C-4BD4-9C0F-675ECC3074BF}" type="presParOf" srcId="{284D6A62-580B-4692-91CE-8920A0790E35}" destId="{292F2886-D7F9-45FE-AB4B-2AAA8CE9C5BF}" srcOrd="4" destOrd="0" presId="urn:microsoft.com/office/officeart/2018/2/layout/IconVerticalSolidList"/>
    <dgm:cxn modelId="{37471DD1-B590-43D2-B1B3-563040D74B09}" type="presParOf" srcId="{292F2886-D7F9-45FE-AB4B-2AAA8CE9C5BF}" destId="{60D8770B-BBB9-4CCE-B1C4-6F83D8D5FE83}" srcOrd="0" destOrd="0" presId="urn:microsoft.com/office/officeart/2018/2/layout/IconVerticalSolidList"/>
    <dgm:cxn modelId="{CE646635-6FF4-4C05-A675-B808783BE316}" type="presParOf" srcId="{292F2886-D7F9-45FE-AB4B-2AAA8CE9C5BF}" destId="{49DC32D7-D6E1-44A4-8763-B19F8B9B5495}" srcOrd="1" destOrd="0" presId="urn:microsoft.com/office/officeart/2018/2/layout/IconVerticalSolidList"/>
    <dgm:cxn modelId="{93A7EC7F-4F9A-431E-9E82-4210CAD5D45C}" type="presParOf" srcId="{292F2886-D7F9-45FE-AB4B-2AAA8CE9C5BF}" destId="{712D2C1F-252B-47C7-A685-E3D3F971BF22}" srcOrd="2" destOrd="0" presId="urn:microsoft.com/office/officeart/2018/2/layout/IconVerticalSolidList"/>
    <dgm:cxn modelId="{66C7FF36-3C11-4B0B-9801-7FC7E48A2248}" type="presParOf" srcId="{292F2886-D7F9-45FE-AB4B-2AAA8CE9C5BF}" destId="{5BADBA4F-46C9-4C3B-8A6C-989E0378FA84}" srcOrd="3" destOrd="0" presId="urn:microsoft.com/office/officeart/2018/2/layout/IconVerticalSolidList"/>
    <dgm:cxn modelId="{BA240AF7-38B5-4C8B-A0DA-B15716EC9220}" type="presParOf" srcId="{284D6A62-580B-4692-91CE-8920A0790E35}" destId="{8F1DFB89-2C5F-45AD-A3F0-E5CD28DEBD0A}" srcOrd="5" destOrd="0" presId="urn:microsoft.com/office/officeart/2018/2/layout/IconVerticalSolidList"/>
    <dgm:cxn modelId="{52206032-ECFA-4BA9-B304-E927412C05EA}" type="presParOf" srcId="{284D6A62-580B-4692-91CE-8920A0790E35}" destId="{EADDF026-DCFA-42AD-9838-9919B2B108DB}" srcOrd="6" destOrd="0" presId="urn:microsoft.com/office/officeart/2018/2/layout/IconVerticalSolidList"/>
    <dgm:cxn modelId="{B9034D12-0377-4C61-A043-1A9018E90683}" type="presParOf" srcId="{EADDF026-DCFA-42AD-9838-9919B2B108DB}" destId="{2196417D-1D7F-4D6D-BD31-9100B3796661}" srcOrd="0" destOrd="0" presId="urn:microsoft.com/office/officeart/2018/2/layout/IconVerticalSolidList"/>
    <dgm:cxn modelId="{B042BD68-1ACC-4EE2-9608-EFF56ABAAD45}" type="presParOf" srcId="{EADDF026-DCFA-42AD-9838-9919B2B108DB}" destId="{5FC79D38-F1EA-4498-899B-9B2F56E61E0B}" srcOrd="1" destOrd="0" presId="urn:microsoft.com/office/officeart/2018/2/layout/IconVerticalSolidList"/>
    <dgm:cxn modelId="{62E77A30-1773-42C2-87C9-F431A6FA5730}" type="presParOf" srcId="{EADDF026-DCFA-42AD-9838-9919B2B108DB}" destId="{D88D5F1A-A4B6-447F-AA2A-0B7624BDED4F}" srcOrd="2" destOrd="0" presId="urn:microsoft.com/office/officeart/2018/2/layout/IconVerticalSolidList"/>
    <dgm:cxn modelId="{F4460CAB-E9C3-43D2-98C5-CD17263B01ED}" type="presParOf" srcId="{EADDF026-DCFA-42AD-9838-9919B2B108DB}" destId="{6E5513B3-D8C1-4DEC-AD25-8274DBA22682}" srcOrd="3" destOrd="0" presId="urn:microsoft.com/office/officeart/2018/2/layout/IconVerticalSolidList"/>
    <dgm:cxn modelId="{444CC927-631D-4931-B0BF-EF1A47ED31F9}" type="presParOf" srcId="{284D6A62-580B-4692-91CE-8920A0790E35}" destId="{5B3762B7-3DE1-4877-B614-F530B0E49AB3}" srcOrd="7" destOrd="0" presId="urn:microsoft.com/office/officeart/2018/2/layout/IconVerticalSolidList"/>
    <dgm:cxn modelId="{FCF22E3B-9857-4CAE-B4E6-811418C49F81}" type="presParOf" srcId="{284D6A62-580B-4692-91CE-8920A0790E35}" destId="{FBCF0909-153B-45B8-9FFE-4C72781C3C0B}" srcOrd="8" destOrd="0" presId="urn:microsoft.com/office/officeart/2018/2/layout/IconVerticalSolidList"/>
    <dgm:cxn modelId="{56827348-75CF-4658-97BD-33B6CE931105}" type="presParOf" srcId="{FBCF0909-153B-45B8-9FFE-4C72781C3C0B}" destId="{F5720087-EB9D-403E-A7D2-D01EF0B21C91}" srcOrd="0" destOrd="0" presId="urn:microsoft.com/office/officeart/2018/2/layout/IconVerticalSolidList"/>
    <dgm:cxn modelId="{40BEAB1F-EBAA-4978-958D-F9F61BC6BC6C}" type="presParOf" srcId="{FBCF0909-153B-45B8-9FFE-4C72781C3C0B}" destId="{A7A140AC-8BD2-4842-8E5B-AFB2E25380DE}" srcOrd="1" destOrd="0" presId="urn:microsoft.com/office/officeart/2018/2/layout/IconVerticalSolidList"/>
    <dgm:cxn modelId="{5DB2269A-DBB5-4857-B286-C7486ECFD85A}" type="presParOf" srcId="{FBCF0909-153B-45B8-9FFE-4C72781C3C0B}" destId="{B9843C94-1299-4426-ABB5-80E3D82C09D8}" srcOrd="2" destOrd="0" presId="urn:microsoft.com/office/officeart/2018/2/layout/IconVerticalSolidList"/>
    <dgm:cxn modelId="{9E045D1A-ED0E-410A-8079-4C4ED9FB9503}" type="presParOf" srcId="{FBCF0909-153B-45B8-9FFE-4C72781C3C0B}" destId="{FC95AF08-FEEE-4F02-BC43-8D7E1697C6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32237-0B2A-4DF7-84A6-1B8EC0400E8A}">
      <dsp:nvSpPr>
        <dsp:cNvPr id="0" name=""/>
        <dsp:cNvSpPr/>
      </dsp:nvSpPr>
      <dsp:spPr>
        <a:xfrm>
          <a:off x="0" y="1921"/>
          <a:ext cx="5924550" cy="973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DD9CF-F634-4862-A33E-4CB5AE38FD45}">
      <dsp:nvSpPr>
        <dsp:cNvPr id="0" name=""/>
        <dsp:cNvSpPr/>
      </dsp:nvSpPr>
      <dsp:spPr>
        <a:xfrm>
          <a:off x="294559" y="221014"/>
          <a:ext cx="535561" cy="5355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60509-ED50-4191-8067-87A5FD2FF3EC}">
      <dsp:nvSpPr>
        <dsp:cNvPr id="0" name=""/>
        <dsp:cNvSpPr/>
      </dsp:nvSpPr>
      <dsp:spPr>
        <a:xfrm>
          <a:off x="1124680" y="1921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Machine Learning Technique - Time Series Forecasting</a:t>
          </a:r>
        </a:p>
      </dsp:txBody>
      <dsp:txXfrm>
        <a:off x="1124680" y="1921"/>
        <a:ext cx="4799869" cy="973748"/>
      </dsp:txXfrm>
    </dsp:sp>
    <dsp:sp modelId="{824BD1DD-2F00-4FCD-88F2-7A916DD8E6B7}">
      <dsp:nvSpPr>
        <dsp:cNvPr id="0" name=""/>
        <dsp:cNvSpPr/>
      </dsp:nvSpPr>
      <dsp:spPr>
        <a:xfrm>
          <a:off x="0" y="1219107"/>
          <a:ext cx="5924550" cy="973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280E-CFD7-4BF5-9145-FD544E633EA4}">
      <dsp:nvSpPr>
        <dsp:cNvPr id="0" name=""/>
        <dsp:cNvSpPr/>
      </dsp:nvSpPr>
      <dsp:spPr>
        <a:xfrm>
          <a:off x="294559" y="1438200"/>
          <a:ext cx="535561" cy="535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37E99-2079-4014-8627-10A4F6AB2961}">
      <dsp:nvSpPr>
        <dsp:cNvPr id="0" name=""/>
        <dsp:cNvSpPr/>
      </dsp:nvSpPr>
      <dsp:spPr>
        <a:xfrm>
          <a:off x="1124680" y="1219107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Sources: Utilizing data from diverse sources, including Chicago Traffic Tracker - Congestion Estimates by Region</a:t>
          </a:r>
        </a:p>
      </dsp:txBody>
      <dsp:txXfrm>
        <a:off x="1124680" y="1219107"/>
        <a:ext cx="4799869" cy="973748"/>
      </dsp:txXfrm>
    </dsp:sp>
    <dsp:sp modelId="{6EF44327-06AB-42D5-B1EB-FEA432CD928A}">
      <dsp:nvSpPr>
        <dsp:cNvPr id="0" name=""/>
        <dsp:cNvSpPr/>
      </dsp:nvSpPr>
      <dsp:spPr>
        <a:xfrm>
          <a:off x="0" y="2436293"/>
          <a:ext cx="5924550" cy="973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587E9-84B5-4FB1-88B5-41B0D5DAA081}">
      <dsp:nvSpPr>
        <dsp:cNvPr id="0" name=""/>
        <dsp:cNvSpPr/>
      </dsp:nvSpPr>
      <dsp:spPr>
        <a:xfrm>
          <a:off x="294559" y="2655387"/>
          <a:ext cx="535561" cy="5355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BBC02-5FF9-4BB1-A2DB-98704D49FEF4}">
      <dsp:nvSpPr>
        <dsp:cNvPr id="0" name=""/>
        <dsp:cNvSpPr/>
      </dsp:nvSpPr>
      <dsp:spPr>
        <a:xfrm>
          <a:off x="1124680" y="2436293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 Building: Creating a predictive model to estimate traffic congestion patterns based on historical data.</a:t>
          </a:r>
        </a:p>
      </dsp:txBody>
      <dsp:txXfrm>
        <a:off x="1124680" y="2436293"/>
        <a:ext cx="4799869" cy="973748"/>
      </dsp:txXfrm>
    </dsp:sp>
    <dsp:sp modelId="{54F81749-6417-49E1-92CE-98CD9D0EED27}">
      <dsp:nvSpPr>
        <dsp:cNvPr id="0" name=""/>
        <dsp:cNvSpPr/>
      </dsp:nvSpPr>
      <dsp:spPr>
        <a:xfrm>
          <a:off x="0" y="3653479"/>
          <a:ext cx="5924550" cy="973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CE275-793B-4195-86DF-FE27F07C86A3}">
      <dsp:nvSpPr>
        <dsp:cNvPr id="0" name=""/>
        <dsp:cNvSpPr/>
      </dsp:nvSpPr>
      <dsp:spPr>
        <a:xfrm>
          <a:off x="294559" y="3872573"/>
          <a:ext cx="535561" cy="5355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7DB2D-60C6-4E04-9BF3-C404CBB75DF3}">
      <dsp:nvSpPr>
        <dsp:cNvPr id="0" name=""/>
        <dsp:cNvSpPr/>
      </dsp:nvSpPr>
      <dsp:spPr>
        <a:xfrm>
          <a:off x="1124680" y="3653479"/>
          <a:ext cx="4799869" cy="97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55" tIns="103055" rIns="103055" bIns="1030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Benefits: Improved traffic flow management, reduced travel times, and enhanced urban mobility.</a:t>
          </a:r>
        </a:p>
      </dsp:txBody>
      <dsp:txXfrm>
        <a:off x="1124680" y="3653479"/>
        <a:ext cx="4799869" cy="973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C1946-505E-40CF-A14D-C66A7B7801BF}">
      <dsp:nvSpPr>
        <dsp:cNvPr id="0" name=""/>
        <dsp:cNvSpPr/>
      </dsp:nvSpPr>
      <dsp:spPr>
        <a:xfrm>
          <a:off x="0" y="3616"/>
          <a:ext cx="5924550" cy="7703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C73F8-E7F4-46ED-9127-E953CA384DDC}">
      <dsp:nvSpPr>
        <dsp:cNvPr id="0" name=""/>
        <dsp:cNvSpPr/>
      </dsp:nvSpPr>
      <dsp:spPr>
        <a:xfrm>
          <a:off x="233021" y="176938"/>
          <a:ext cx="423675" cy="4236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74CE1-C947-4107-8BD4-14CDFAAA1574}">
      <dsp:nvSpPr>
        <dsp:cNvPr id="0" name=""/>
        <dsp:cNvSpPr/>
      </dsp:nvSpPr>
      <dsp:spPr>
        <a:xfrm>
          <a:off x="889719" y="3616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Dataset 1</a:t>
          </a:r>
          <a:r>
            <a:rPr lang="en-US" sz="1900" kern="1200"/>
            <a:t>: Chicago Traffic Tracker - Historical Congestion </a:t>
          </a:r>
        </a:p>
      </dsp:txBody>
      <dsp:txXfrm>
        <a:off x="889719" y="3616"/>
        <a:ext cx="5034830" cy="770319"/>
      </dsp:txXfrm>
    </dsp:sp>
    <dsp:sp modelId="{D8CD617B-97A7-48A3-B24E-852D2CB89D42}">
      <dsp:nvSpPr>
        <dsp:cNvPr id="0" name=""/>
        <dsp:cNvSpPr/>
      </dsp:nvSpPr>
      <dsp:spPr>
        <a:xfrm>
          <a:off x="0" y="966515"/>
          <a:ext cx="5924550" cy="770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58229-2EA0-46CA-820E-16C482F42D4A}">
      <dsp:nvSpPr>
        <dsp:cNvPr id="0" name=""/>
        <dsp:cNvSpPr/>
      </dsp:nvSpPr>
      <dsp:spPr>
        <a:xfrm>
          <a:off x="233021" y="1139837"/>
          <a:ext cx="423675" cy="423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5CBEA-A027-4B42-8EEC-58B9530E1F83}">
      <dsp:nvSpPr>
        <dsp:cNvPr id="0" name=""/>
        <dsp:cNvSpPr/>
      </dsp:nvSpPr>
      <dsp:spPr>
        <a:xfrm>
          <a:off x="889719" y="966515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Estimates Source: City of Chicago Data Portal</a:t>
          </a:r>
        </a:p>
      </dsp:txBody>
      <dsp:txXfrm>
        <a:off x="889719" y="966515"/>
        <a:ext cx="5034830" cy="770319"/>
      </dsp:txXfrm>
    </dsp:sp>
    <dsp:sp modelId="{3FDD4A23-4D56-485F-A949-071A31C774F6}">
      <dsp:nvSpPr>
        <dsp:cNvPr id="0" name=""/>
        <dsp:cNvSpPr/>
      </dsp:nvSpPr>
      <dsp:spPr>
        <a:xfrm>
          <a:off x="0" y="1929415"/>
          <a:ext cx="5924550" cy="770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8F7E-E39E-46ED-B300-5D882697A5EE}">
      <dsp:nvSpPr>
        <dsp:cNvPr id="0" name=""/>
        <dsp:cNvSpPr/>
      </dsp:nvSpPr>
      <dsp:spPr>
        <a:xfrm>
          <a:off x="233021" y="2102737"/>
          <a:ext cx="423675" cy="423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8AD10-3EB7-4FDA-8873-48194783F2B1}">
      <dsp:nvSpPr>
        <dsp:cNvPr id="0" name=""/>
        <dsp:cNvSpPr/>
      </dsp:nvSpPr>
      <dsp:spPr>
        <a:xfrm>
          <a:off x="889719" y="1929415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Time Period: January 2018 to Current</a:t>
          </a:r>
        </a:p>
      </dsp:txBody>
      <dsp:txXfrm>
        <a:off x="889719" y="1929415"/>
        <a:ext cx="5034830" cy="770319"/>
      </dsp:txXfrm>
    </dsp:sp>
    <dsp:sp modelId="{35762E73-B273-4232-B430-A95F4F1C005C}">
      <dsp:nvSpPr>
        <dsp:cNvPr id="0" name=""/>
        <dsp:cNvSpPr/>
      </dsp:nvSpPr>
      <dsp:spPr>
        <a:xfrm>
          <a:off x="0" y="2892314"/>
          <a:ext cx="5924550" cy="77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08BD9-6423-44EE-911E-23A50A018F67}">
      <dsp:nvSpPr>
        <dsp:cNvPr id="0" name=""/>
        <dsp:cNvSpPr/>
      </dsp:nvSpPr>
      <dsp:spPr>
        <a:xfrm>
          <a:off x="233021" y="3065636"/>
          <a:ext cx="423675" cy="423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146EF-9DF5-44AE-AA56-DBA861CE568A}">
      <dsp:nvSpPr>
        <dsp:cNvPr id="0" name=""/>
        <dsp:cNvSpPr/>
      </dsp:nvSpPr>
      <dsp:spPr>
        <a:xfrm>
          <a:off x="889719" y="2892314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Availability: Historical estimated congestion for 29 traffic regions</a:t>
          </a:r>
        </a:p>
      </dsp:txBody>
      <dsp:txXfrm>
        <a:off x="889719" y="2892314"/>
        <a:ext cx="5034830" cy="770319"/>
      </dsp:txXfrm>
    </dsp:sp>
    <dsp:sp modelId="{89D0A4A6-3927-4D2A-BF18-F165F3758389}">
      <dsp:nvSpPr>
        <dsp:cNvPr id="0" name=""/>
        <dsp:cNvSpPr/>
      </dsp:nvSpPr>
      <dsp:spPr>
        <a:xfrm>
          <a:off x="0" y="3855213"/>
          <a:ext cx="5924550" cy="77031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3878A-38B6-4440-9807-C138AFDF2567}">
      <dsp:nvSpPr>
        <dsp:cNvPr id="0" name=""/>
        <dsp:cNvSpPr/>
      </dsp:nvSpPr>
      <dsp:spPr>
        <a:xfrm>
          <a:off x="233021" y="4028535"/>
          <a:ext cx="423675" cy="4236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DC152-37EC-4302-BAB8-445AB66D81A5}">
      <dsp:nvSpPr>
        <dsp:cNvPr id="0" name=""/>
        <dsp:cNvSpPr/>
      </dsp:nvSpPr>
      <dsp:spPr>
        <a:xfrm>
          <a:off x="889719" y="3855213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Collection: Continuous monitoring and analysis of GPS traces from CTA buses</a:t>
          </a:r>
        </a:p>
      </dsp:txBody>
      <dsp:txXfrm>
        <a:off x="889719" y="3855213"/>
        <a:ext cx="5034830" cy="7703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F731A-881F-42F5-88BB-B3163D1B75B2}">
      <dsp:nvSpPr>
        <dsp:cNvPr id="0" name=""/>
        <dsp:cNvSpPr/>
      </dsp:nvSpPr>
      <dsp:spPr>
        <a:xfrm>
          <a:off x="0" y="3616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5FA84-5A65-4CFC-91FA-1BE19F516E19}">
      <dsp:nvSpPr>
        <dsp:cNvPr id="0" name=""/>
        <dsp:cNvSpPr/>
      </dsp:nvSpPr>
      <dsp:spPr>
        <a:xfrm>
          <a:off x="233021" y="176938"/>
          <a:ext cx="423675" cy="4236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155A1-79A8-45C2-9A37-76FC396904AB}">
      <dsp:nvSpPr>
        <dsp:cNvPr id="0" name=""/>
        <dsp:cNvSpPr/>
      </dsp:nvSpPr>
      <dsp:spPr>
        <a:xfrm>
          <a:off x="889719" y="3616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Dataset 2</a:t>
          </a:r>
          <a:r>
            <a:rPr lang="en-US" sz="1900" kern="1200"/>
            <a:t>: Chicago Traffic Tracker - Congestion Estimates by Region</a:t>
          </a:r>
        </a:p>
      </dsp:txBody>
      <dsp:txXfrm>
        <a:off x="889719" y="3616"/>
        <a:ext cx="5034830" cy="770319"/>
      </dsp:txXfrm>
    </dsp:sp>
    <dsp:sp modelId="{93705706-7330-4CBB-BA8E-FBB93352F28E}">
      <dsp:nvSpPr>
        <dsp:cNvPr id="0" name=""/>
        <dsp:cNvSpPr/>
      </dsp:nvSpPr>
      <dsp:spPr>
        <a:xfrm>
          <a:off x="0" y="966515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3C5BA-A023-4E49-AC2C-CBB2033960D8}">
      <dsp:nvSpPr>
        <dsp:cNvPr id="0" name=""/>
        <dsp:cNvSpPr/>
      </dsp:nvSpPr>
      <dsp:spPr>
        <a:xfrm>
          <a:off x="233021" y="1139837"/>
          <a:ext cx="423675" cy="423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58D13-0F13-41EC-9C6D-A130E004E941}">
      <dsp:nvSpPr>
        <dsp:cNvPr id="0" name=""/>
        <dsp:cNvSpPr/>
      </dsp:nvSpPr>
      <dsp:spPr>
        <a:xfrm>
          <a:off x="889719" y="966515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Source: City of Chicago Data Portal</a:t>
          </a:r>
        </a:p>
      </dsp:txBody>
      <dsp:txXfrm>
        <a:off x="889719" y="966515"/>
        <a:ext cx="5034830" cy="770319"/>
      </dsp:txXfrm>
    </dsp:sp>
    <dsp:sp modelId="{1321DE56-B8A3-4FF6-B69B-8CD9A9BBCB2E}">
      <dsp:nvSpPr>
        <dsp:cNvPr id="0" name=""/>
        <dsp:cNvSpPr/>
      </dsp:nvSpPr>
      <dsp:spPr>
        <a:xfrm>
          <a:off x="0" y="1929415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4D483-47E6-47DD-B368-B464F02D56FD}">
      <dsp:nvSpPr>
        <dsp:cNvPr id="0" name=""/>
        <dsp:cNvSpPr/>
      </dsp:nvSpPr>
      <dsp:spPr>
        <a:xfrm>
          <a:off x="233021" y="2102737"/>
          <a:ext cx="423675" cy="423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1DBD-E50B-4378-A341-0A28798FE3E0}">
      <dsp:nvSpPr>
        <dsp:cNvPr id="0" name=""/>
        <dsp:cNvSpPr/>
      </dsp:nvSpPr>
      <dsp:spPr>
        <a:xfrm>
          <a:off x="889719" y="1929415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Traffic Regions: 29 regions in Chicago</a:t>
          </a:r>
        </a:p>
      </dsp:txBody>
      <dsp:txXfrm>
        <a:off x="889719" y="1929415"/>
        <a:ext cx="5034830" cy="770319"/>
      </dsp:txXfrm>
    </dsp:sp>
    <dsp:sp modelId="{A3B5EA7A-1C1A-47E7-AD9E-2EB20F1C272A}">
      <dsp:nvSpPr>
        <dsp:cNvPr id="0" name=""/>
        <dsp:cNvSpPr/>
      </dsp:nvSpPr>
      <dsp:spPr>
        <a:xfrm>
          <a:off x="0" y="2892314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5C76B-DAC2-43E5-994B-D8F01AAD391C}">
      <dsp:nvSpPr>
        <dsp:cNvPr id="0" name=""/>
        <dsp:cNvSpPr/>
      </dsp:nvSpPr>
      <dsp:spPr>
        <a:xfrm>
          <a:off x="233021" y="3065636"/>
          <a:ext cx="423675" cy="423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82E2F-9567-41DF-AB4D-9B52D253AD34}">
      <dsp:nvSpPr>
        <dsp:cNvPr id="0" name=""/>
        <dsp:cNvSpPr/>
      </dsp:nvSpPr>
      <dsp:spPr>
        <a:xfrm>
          <a:off x="889719" y="2892314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Update Frequency: Every 10 minutes “LAST_UPDATE”</a:t>
          </a:r>
        </a:p>
      </dsp:txBody>
      <dsp:txXfrm>
        <a:off x="889719" y="2892314"/>
        <a:ext cx="5034830" cy="770319"/>
      </dsp:txXfrm>
    </dsp:sp>
    <dsp:sp modelId="{0E7DAC8B-19A0-4214-9615-32EC5421D7BD}">
      <dsp:nvSpPr>
        <dsp:cNvPr id="0" name=""/>
        <dsp:cNvSpPr/>
      </dsp:nvSpPr>
      <dsp:spPr>
        <a:xfrm>
          <a:off x="0" y="3855213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86A7A-0D71-4DAB-BD40-421E1093CEE5}">
      <dsp:nvSpPr>
        <dsp:cNvPr id="0" name=""/>
        <dsp:cNvSpPr/>
      </dsp:nvSpPr>
      <dsp:spPr>
        <a:xfrm>
          <a:off x="233021" y="4028535"/>
          <a:ext cx="423675" cy="4236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ED276-666F-46E1-A3CE-77013D483197}">
      <dsp:nvSpPr>
        <dsp:cNvPr id="0" name=""/>
        <dsp:cNvSpPr/>
      </dsp:nvSpPr>
      <dsp:spPr>
        <a:xfrm>
          <a:off x="889719" y="3855213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Column: "CURRENT_SPEED" reflecting region condition level</a:t>
          </a:r>
        </a:p>
      </dsp:txBody>
      <dsp:txXfrm>
        <a:off x="889719" y="3855213"/>
        <a:ext cx="5034830" cy="7703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DC380-28C7-409D-BC7C-DA39CE53DC62}">
      <dsp:nvSpPr>
        <dsp:cNvPr id="0" name=""/>
        <dsp:cNvSpPr/>
      </dsp:nvSpPr>
      <dsp:spPr>
        <a:xfrm>
          <a:off x="0" y="147375"/>
          <a:ext cx="5924550" cy="6552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Acquisition</a:t>
          </a:r>
        </a:p>
      </dsp:txBody>
      <dsp:txXfrm>
        <a:off x="31984" y="179359"/>
        <a:ext cx="5860582" cy="591232"/>
      </dsp:txXfrm>
    </dsp:sp>
    <dsp:sp modelId="{FD72B668-BBD7-4D14-A3D5-B97F6C50B45B}">
      <dsp:nvSpPr>
        <dsp:cNvPr id="0" name=""/>
        <dsp:cNvSpPr/>
      </dsp:nvSpPr>
      <dsp:spPr>
        <a:xfrm>
          <a:off x="0" y="883215"/>
          <a:ext cx="5924550" cy="655200"/>
        </a:xfrm>
        <a:prstGeom prst="roundRect">
          <a:avLst/>
        </a:prstGeom>
        <a:gradFill rotWithShape="0">
          <a:gsLst>
            <a:gs pos="0">
              <a:schemeClr val="accent5">
                <a:hueOff val="-3685892"/>
                <a:satOff val="4125"/>
                <a:lumOff val="23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3685892"/>
                <a:satOff val="4125"/>
                <a:lumOff val="23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3685892"/>
                <a:satOff val="4125"/>
                <a:lumOff val="23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Cleaning and Transformation</a:t>
          </a:r>
        </a:p>
      </dsp:txBody>
      <dsp:txXfrm>
        <a:off x="31984" y="915199"/>
        <a:ext cx="5860582" cy="591232"/>
      </dsp:txXfrm>
    </dsp:sp>
    <dsp:sp modelId="{A9C5F16E-0B85-40A8-A722-5D7285C226B2}">
      <dsp:nvSpPr>
        <dsp:cNvPr id="0" name=""/>
        <dsp:cNvSpPr/>
      </dsp:nvSpPr>
      <dsp:spPr>
        <a:xfrm>
          <a:off x="0" y="1619055"/>
          <a:ext cx="5924550" cy="655200"/>
        </a:xfrm>
        <a:prstGeom prst="roundRect">
          <a:avLst/>
        </a:prstGeom>
        <a:gradFill rotWithShape="0">
          <a:gsLst>
            <a:gs pos="0">
              <a:schemeClr val="accent5">
                <a:hueOff val="-7371783"/>
                <a:satOff val="8250"/>
                <a:lumOff val="471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7371783"/>
                <a:satOff val="8250"/>
                <a:lumOff val="471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7371783"/>
                <a:satOff val="8250"/>
                <a:lumOff val="471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Representation on Map</a:t>
          </a:r>
        </a:p>
      </dsp:txBody>
      <dsp:txXfrm>
        <a:off x="31984" y="1651039"/>
        <a:ext cx="5860582" cy="591232"/>
      </dsp:txXfrm>
    </dsp:sp>
    <dsp:sp modelId="{AD1969DA-2F33-4859-A8A2-DDD4FE022730}">
      <dsp:nvSpPr>
        <dsp:cNvPr id="0" name=""/>
        <dsp:cNvSpPr/>
      </dsp:nvSpPr>
      <dsp:spPr>
        <a:xfrm>
          <a:off x="0" y="2354895"/>
          <a:ext cx="5924550" cy="655200"/>
        </a:xfrm>
        <a:prstGeom prst="roundRect">
          <a:avLst/>
        </a:prstGeom>
        <a:gradFill rotWithShape="0">
          <a:gsLst>
            <a:gs pos="0">
              <a:schemeClr val="accent5">
                <a:hueOff val="-11057675"/>
                <a:satOff val="12375"/>
                <a:lumOff val="706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11057675"/>
                <a:satOff val="12375"/>
                <a:lumOff val="706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11057675"/>
                <a:satOff val="12375"/>
                <a:lumOff val="706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Preparation for modeling</a:t>
          </a:r>
        </a:p>
      </dsp:txBody>
      <dsp:txXfrm>
        <a:off x="31984" y="2386879"/>
        <a:ext cx="5860582" cy="591232"/>
      </dsp:txXfrm>
    </dsp:sp>
    <dsp:sp modelId="{6F72381D-DD79-47CA-A0C1-5770FCFB6A75}">
      <dsp:nvSpPr>
        <dsp:cNvPr id="0" name=""/>
        <dsp:cNvSpPr/>
      </dsp:nvSpPr>
      <dsp:spPr>
        <a:xfrm>
          <a:off x="0" y="3090734"/>
          <a:ext cx="5924550" cy="655200"/>
        </a:xfrm>
        <a:prstGeom prst="roundRect">
          <a:avLst/>
        </a:prstGeom>
        <a:gradFill rotWithShape="0">
          <a:gsLst>
            <a:gs pos="0">
              <a:schemeClr val="accent5">
                <a:hueOff val="-14743566"/>
                <a:satOff val="16500"/>
                <a:lumOff val="942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14743566"/>
                <a:satOff val="16500"/>
                <a:lumOff val="942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14743566"/>
                <a:satOff val="16500"/>
                <a:lumOff val="942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Model development and Training</a:t>
          </a:r>
        </a:p>
      </dsp:txBody>
      <dsp:txXfrm>
        <a:off x="31984" y="3122718"/>
        <a:ext cx="5860582" cy="591232"/>
      </dsp:txXfrm>
    </dsp:sp>
    <dsp:sp modelId="{9F874ED5-880D-4AA0-833A-CCB67739236E}">
      <dsp:nvSpPr>
        <dsp:cNvPr id="0" name=""/>
        <dsp:cNvSpPr/>
      </dsp:nvSpPr>
      <dsp:spPr>
        <a:xfrm>
          <a:off x="0" y="3826574"/>
          <a:ext cx="5924550" cy="655200"/>
        </a:xfrm>
        <a:prstGeom prst="roundRect">
          <a:avLst/>
        </a:prstGeom>
        <a:gradFill rotWithShape="0">
          <a:gsLst>
            <a:gs pos="0">
              <a:schemeClr val="accent5">
                <a:hueOff val="-18429457"/>
                <a:satOff val="20625"/>
                <a:lumOff val="1177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18429457"/>
                <a:satOff val="20625"/>
                <a:lumOff val="1177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18429457"/>
                <a:satOff val="20625"/>
                <a:lumOff val="1177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Visualization </a:t>
          </a:r>
        </a:p>
      </dsp:txBody>
      <dsp:txXfrm>
        <a:off x="31984" y="3858558"/>
        <a:ext cx="5860582" cy="591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F73D1-6966-40D4-BC78-D303640F7857}">
      <dsp:nvSpPr>
        <dsp:cNvPr id="0" name=""/>
        <dsp:cNvSpPr/>
      </dsp:nvSpPr>
      <dsp:spPr>
        <a:xfrm>
          <a:off x="902689" y="454739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B0B4A-14AF-46DB-9FDF-E0DE8AB7D0F9}">
      <dsp:nvSpPr>
        <dsp:cNvPr id="0" name=""/>
        <dsp:cNvSpPr/>
      </dsp:nvSpPr>
      <dsp:spPr>
        <a:xfrm>
          <a:off x="1171439" y="723488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2B140-ABE8-4988-AA64-008AC4A59210}">
      <dsp:nvSpPr>
        <dsp:cNvPr id="0" name=""/>
        <dsp:cNvSpPr/>
      </dsp:nvSpPr>
      <dsp:spPr>
        <a:xfrm>
          <a:off x="499565" y="2108580"/>
          <a:ext cx="206730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Large Data volume and Processing</a:t>
          </a:r>
        </a:p>
      </dsp:txBody>
      <dsp:txXfrm>
        <a:off x="499565" y="2108580"/>
        <a:ext cx="2067302" cy="742500"/>
      </dsp:txXfrm>
    </dsp:sp>
    <dsp:sp modelId="{2A3DC708-EA84-4D8B-9827-6CF1DF2F74FF}">
      <dsp:nvSpPr>
        <dsp:cNvPr id="0" name=""/>
        <dsp:cNvSpPr/>
      </dsp:nvSpPr>
      <dsp:spPr>
        <a:xfrm>
          <a:off x="3331770" y="454739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D9881-15CB-4A75-ACB2-B29BBB55BBC9}">
      <dsp:nvSpPr>
        <dsp:cNvPr id="0" name=""/>
        <dsp:cNvSpPr/>
      </dsp:nvSpPr>
      <dsp:spPr>
        <a:xfrm>
          <a:off x="3600519" y="723488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A188C-63D2-4085-8C39-861252BCD623}">
      <dsp:nvSpPr>
        <dsp:cNvPr id="0" name=""/>
        <dsp:cNvSpPr/>
      </dsp:nvSpPr>
      <dsp:spPr>
        <a:xfrm>
          <a:off x="2928646" y="2108580"/>
          <a:ext cx="206730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Finding missing dates and inputting them with forward and backward fill.</a:t>
          </a:r>
        </a:p>
      </dsp:txBody>
      <dsp:txXfrm>
        <a:off x="2928646" y="2108580"/>
        <a:ext cx="2067302" cy="742500"/>
      </dsp:txXfrm>
    </dsp:sp>
    <dsp:sp modelId="{2AFD1855-D00A-42BC-9929-DAD3273533E3}">
      <dsp:nvSpPr>
        <dsp:cNvPr id="0" name=""/>
        <dsp:cNvSpPr/>
      </dsp:nvSpPr>
      <dsp:spPr>
        <a:xfrm>
          <a:off x="5760850" y="454739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2BA7-519F-4981-9862-B3E96BF202B9}">
      <dsp:nvSpPr>
        <dsp:cNvPr id="0" name=""/>
        <dsp:cNvSpPr/>
      </dsp:nvSpPr>
      <dsp:spPr>
        <a:xfrm>
          <a:off x="6029599" y="723488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1DCB-1F9C-460D-98E7-E8B8202AB652}">
      <dsp:nvSpPr>
        <dsp:cNvPr id="0" name=""/>
        <dsp:cNvSpPr/>
      </dsp:nvSpPr>
      <dsp:spPr>
        <a:xfrm>
          <a:off x="5357726" y="2108580"/>
          <a:ext cx="206730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is not at regular intervals of time.</a:t>
          </a:r>
        </a:p>
      </dsp:txBody>
      <dsp:txXfrm>
        <a:off x="5357726" y="2108580"/>
        <a:ext cx="2067302" cy="742500"/>
      </dsp:txXfrm>
    </dsp:sp>
    <dsp:sp modelId="{EF18925B-6656-442C-A585-CE6036841ED9}">
      <dsp:nvSpPr>
        <dsp:cNvPr id="0" name=""/>
        <dsp:cNvSpPr/>
      </dsp:nvSpPr>
      <dsp:spPr>
        <a:xfrm>
          <a:off x="8189930" y="454739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44B26-7620-4825-ADDB-C7B9019E074A}">
      <dsp:nvSpPr>
        <dsp:cNvPr id="0" name=""/>
        <dsp:cNvSpPr/>
      </dsp:nvSpPr>
      <dsp:spPr>
        <a:xfrm>
          <a:off x="8458679" y="723488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E7B5A-84E9-42C5-B343-DE7E7C842397}">
      <dsp:nvSpPr>
        <dsp:cNvPr id="0" name=""/>
        <dsp:cNvSpPr/>
      </dsp:nvSpPr>
      <dsp:spPr>
        <a:xfrm>
          <a:off x="7786806" y="2108580"/>
          <a:ext cx="206730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For the three alternative routes, we have got some routes the same as the original one but it is a rare case.</a:t>
          </a:r>
        </a:p>
      </dsp:txBody>
      <dsp:txXfrm>
        <a:off x="7786806" y="2108580"/>
        <a:ext cx="2067302" cy="74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B26DE-FC74-407D-A07B-3B7DBBC0630A}">
      <dsp:nvSpPr>
        <dsp:cNvPr id="0" name=""/>
        <dsp:cNvSpPr/>
      </dsp:nvSpPr>
      <dsp:spPr>
        <a:xfrm>
          <a:off x="0" y="3616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09CA9-CCFF-4E2F-8F42-5F2F7FC94D35}">
      <dsp:nvSpPr>
        <dsp:cNvPr id="0" name=""/>
        <dsp:cNvSpPr/>
      </dsp:nvSpPr>
      <dsp:spPr>
        <a:xfrm>
          <a:off x="233021" y="176938"/>
          <a:ext cx="423675" cy="4236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55CA5-55A3-43A2-8C5D-1682951A0712}">
      <dsp:nvSpPr>
        <dsp:cNvPr id="0" name=""/>
        <dsp:cNvSpPr/>
      </dsp:nvSpPr>
      <dsp:spPr>
        <a:xfrm>
          <a:off x="889719" y="3616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Scalability and Generalization</a:t>
          </a:r>
        </a:p>
      </dsp:txBody>
      <dsp:txXfrm>
        <a:off x="889719" y="3616"/>
        <a:ext cx="5034830" cy="770319"/>
      </dsp:txXfrm>
    </dsp:sp>
    <dsp:sp modelId="{381DF513-C7BC-4105-8AE5-CF6B1CB47E68}">
      <dsp:nvSpPr>
        <dsp:cNvPr id="0" name=""/>
        <dsp:cNvSpPr/>
      </dsp:nvSpPr>
      <dsp:spPr>
        <a:xfrm>
          <a:off x="0" y="966515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85569-2AE5-4D71-A4C1-3ED17AC914A7}">
      <dsp:nvSpPr>
        <dsp:cNvPr id="0" name=""/>
        <dsp:cNvSpPr/>
      </dsp:nvSpPr>
      <dsp:spPr>
        <a:xfrm>
          <a:off x="233021" y="1139837"/>
          <a:ext cx="423675" cy="423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52C5E-C3FB-43BE-8ECA-720809A8BC3E}">
      <dsp:nvSpPr>
        <dsp:cNvPr id="0" name=""/>
        <dsp:cNvSpPr/>
      </dsp:nvSpPr>
      <dsp:spPr>
        <a:xfrm>
          <a:off x="889719" y="966515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Weather Impact</a:t>
          </a:r>
        </a:p>
      </dsp:txBody>
      <dsp:txXfrm>
        <a:off x="889719" y="966515"/>
        <a:ext cx="5034830" cy="770319"/>
      </dsp:txXfrm>
    </dsp:sp>
    <dsp:sp modelId="{60D8770B-BBB9-4CCE-B1C4-6F83D8D5FE83}">
      <dsp:nvSpPr>
        <dsp:cNvPr id="0" name=""/>
        <dsp:cNvSpPr/>
      </dsp:nvSpPr>
      <dsp:spPr>
        <a:xfrm>
          <a:off x="0" y="1929415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C32D7-D6E1-44A4-8763-B19F8B9B5495}">
      <dsp:nvSpPr>
        <dsp:cNvPr id="0" name=""/>
        <dsp:cNvSpPr/>
      </dsp:nvSpPr>
      <dsp:spPr>
        <a:xfrm>
          <a:off x="233021" y="2102737"/>
          <a:ext cx="423675" cy="423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DBA4F-46C9-4C3B-8A6C-989E0378FA84}">
      <dsp:nvSpPr>
        <dsp:cNvPr id="0" name=""/>
        <dsp:cNvSpPr/>
      </dsp:nvSpPr>
      <dsp:spPr>
        <a:xfrm>
          <a:off x="889719" y="1929415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Seasonal Factors</a:t>
          </a:r>
        </a:p>
      </dsp:txBody>
      <dsp:txXfrm>
        <a:off x="889719" y="1929415"/>
        <a:ext cx="5034830" cy="770319"/>
      </dsp:txXfrm>
    </dsp:sp>
    <dsp:sp modelId="{2196417D-1D7F-4D6D-BD31-9100B3796661}">
      <dsp:nvSpPr>
        <dsp:cNvPr id="0" name=""/>
        <dsp:cNvSpPr/>
      </dsp:nvSpPr>
      <dsp:spPr>
        <a:xfrm>
          <a:off x="0" y="2892314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79D38-F1EA-4498-899B-9B2F56E61E0B}">
      <dsp:nvSpPr>
        <dsp:cNvPr id="0" name=""/>
        <dsp:cNvSpPr/>
      </dsp:nvSpPr>
      <dsp:spPr>
        <a:xfrm>
          <a:off x="233021" y="3065636"/>
          <a:ext cx="423675" cy="423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513B3-D8C1-4DEC-AD25-8274DBA22682}">
      <dsp:nvSpPr>
        <dsp:cNvPr id="0" name=""/>
        <dsp:cNvSpPr/>
      </dsp:nvSpPr>
      <dsp:spPr>
        <a:xfrm>
          <a:off x="889719" y="2892314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Holiday and Event Impact</a:t>
          </a:r>
        </a:p>
      </dsp:txBody>
      <dsp:txXfrm>
        <a:off x="889719" y="2892314"/>
        <a:ext cx="5034830" cy="770319"/>
      </dsp:txXfrm>
    </dsp:sp>
    <dsp:sp modelId="{F5720087-EB9D-403E-A7D2-D01EF0B21C91}">
      <dsp:nvSpPr>
        <dsp:cNvPr id="0" name=""/>
        <dsp:cNvSpPr/>
      </dsp:nvSpPr>
      <dsp:spPr>
        <a:xfrm>
          <a:off x="0" y="3855213"/>
          <a:ext cx="5924550" cy="7703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140AC-8BD2-4842-8E5B-AFB2E25380DE}">
      <dsp:nvSpPr>
        <dsp:cNvPr id="0" name=""/>
        <dsp:cNvSpPr/>
      </dsp:nvSpPr>
      <dsp:spPr>
        <a:xfrm>
          <a:off x="233021" y="4028535"/>
          <a:ext cx="423675" cy="4236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5AF08-FEEE-4F02-BC43-8D7E1697C614}">
      <dsp:nvSpPr>
        <dsp:cNvPr id="0" name=""/>
        <dsp:cNvSpPr/>
      </dsp:nvSpPr>
      <dsp:spPr>
        <a:xfrm>
          <a:off x="889719" y="3855213"/>
          <a:ext cx="5034830" cy="77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5" tIns="81525" rIns="81525" bIns="815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Surveys</a:t>
          </a:r>
        </a:p>
      </dsp:txBody>
      <dsp:txXfrm>
        <a:off x="889719" y="3855213"/>
        <a:ext cx="5034830" cy="770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13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49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9537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4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89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1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2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6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0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7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93B8B-5B52-4C94-9D13-222C21EA0B03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4260D-9DC7-43B1-9F29-C2923B670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66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C0981B77-BBD1-C47A-C711-E6C2B37B2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B9DF2-1E4B-B101-7F62-7848B61E0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b="1" i="0" u="none" strike="noStrike">
                <a:effectLst/>
                <a:latin typeface="Times New Roman" panose="02020603050405020304" pitchFamily="18" charset="0"/>
              </a:rPr>
              <a:t> </a:t>
            </a:r>
            <a:r>
              <a:rPr lang="en-US" b="1" i="0" u="none" strike="noStrike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Traffic simulation and Prediction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C04D5-F1EE-98DB-EC66-A0CE27742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>
              <a:lnSpc>
                <a:spcPct val="110000"/>
              </a:lnSpc>
            </a:pP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Dhanunjaya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Lakshman </a:t>
            </a: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Koneru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– 16336828</a:t>
            </a:r>
          </a:p>
          <a:p>
            <a:pPr>
              <a:lnSpc>
                <a:spcPct val="110000"/>
              </a:lnSpc>
            </a:pP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Sushmitha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Pollapalli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- 16336844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Srilakshmi Allam - 16337561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6872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110594-19FB-2762-4F42-4CFCCD54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map with blue pins&#10;&#10;Description automatically generated">
            <a:extLst>
              <a:ext uri="{FF2B5EF4-FFF2-40B4-BE49-F238E27FC236}">
                <a16:creationId xmlns:a16="http://schemas.microsoft.com/office/drawing/2014/main" id="{66BEBA65-21EE-9566-759A-AEB7C01C4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18" y="2095500"/>
            <a:ext cx="8053888" cy="36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85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3C7521-33BB-94B9-A384-DD327634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25322"/>
            <a:ext cx="5127751" cy="3807355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5" name="Picture 4" descr="A map with blue pins on it&#10;&#10;Description automatically generated">
            <a:extLst>
              <a:ext uri="{FF2B5EF4-FFF2-40B4-BE49-F238E27FC236}">
                <a16:creationId xmlns:a16="http://schemas.microsoft.com/office/drawing/2014/main" id="{179065D3-04B0-5B2C-9241-201DFF5B2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1"/>
          <a:stretch/>
        </p:blipFill>
        <p:spPr bwMode="auto">
          <a:xfrm>
            <a:off x="6414683" y="1664932"/>
            <a:ext cx="5133849" cy="3528133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47601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4ACDA2-2D5F-4571-9BA5-F538A7A49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6D2D05-43CD-F335-99FE-70E44130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2" y="4551037"/>
            <a:ext cx="10599576" cy="11686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Shortest path from source to destination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3CBF47-88FF-7A3B-06B7-0EBDEBBC8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r="1" b="20557"/>
          <a:stretch/>
        </p:blipFill>
        <p:spPr bwMode="auto">
          <a:xfrm>
            <a:off x="-4740" y="10"/>
            <a:ext cx="6100738" cy="4189362"/>
          </a:xfrm>
          <a:prstGeom prst="rect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F929FD0A-D542-073A-3BA0-C3A2A9D41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r="9346" b="-2"/>
          <a:stretch/>
        </p:blipFill>
        <p:spPr bwMode="auto">
          <a:xfrm>
            <a:off x="6095998" y="10"/>
            <a:ext cx="6096002" cy="4189367"/>
          </a:xfrm>
          <a:prstGeom prst="rect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46802B-BA15-4B51-BEC8-84E4B10C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24" y="4189377"/>
            <a:ext cx="12188952" cy="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4ACDA2-2D5F-4571-9BA5-F538A7A49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D4FDE-44A7-A4EF-7A71-13352200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2" y="4551037"/>
            <a:ext cx="10599576" cy="11686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THREE ALTERNATIVE ROUTES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DD9D88A7-B4A3-E677-5108-F22068A02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5" r="33031" b="1"/>
          <a:stretch/>
        </p:blipFill>
        <p:spPr bwMode="auto">
          <a:xfrm>
            <a:off x="-4740" y="-2"/>
            <a:ext cx="4059936" cy="4189372"/>
          </a:xfrm>
          <a:prstGeom prst="rect">
            <a:avLst/>
          </a:prstGeom>
          <a:noFill/>
        </p:spPr>
      </p:pic>
      <p:pic>
        <p:nvPicPr>
          <p:cNvPr id="5" name="Picture 4" descr="A map with a blue line&#10;&#10;Description automatically generated">
            <a:extLst>
              <a:ext uri="{FF2B5EF4-FFF2-40B4-BE49-F238E27FC236}">
                <a16:creationId xmlns:a16="http://schemas.microsoft.com/office/drawing/2014/main" id="{2CF7A42F-9449-7F6D-2569-8067798084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r="31860" b="2"/>
          <a:stretch/>
        </p:blipFill>
        <p:spPr bwMode="auto">
          <a:xfrm>
            <a:off x="8132064" y="10"/>
            <a:ext cx="4059936" cy="4189367"/>
          </a:xfrm>
          <a:prstGeom prst="rect">
            <a:avLst/>
          </a:prstGeom>
          <a:noFill/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F4A88A5F-F1B6-C60A-D2A2-5A5856406E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28914"/>
          <a:stretch/>
        </p:blipFill>
        <p:spPr bwMode="auto">
          <a:xfrm>
            <a:off x="4055196" y="2"/>
            <a:ext cx="4186677" cy="408073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46802B-BA15-4B51-BEC8-84E4B10C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24" y="4189377"/>
            <a:ext cx="12188952" cy="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D6E2-2244-A4A0-F9F2-9AA3E3E99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B253FD-92A8-BAA1-6873-00E752D17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419167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342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FC11-E0D6-09D3-3C7B-35AEB5C6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53A8F0-E01B-C3BE-5B2A-8D36B463C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653312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820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13D7-3F32-BC51-C488-BBA32E81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34" y="609600"/>
            <a:ext cx="4754022" cy="1326321"/>
          </a:xfrm>
        </p:spPr>
        <p:txBody>
          <a:bodyPr>
            <a:normAutofit/>
          </a:bodyPr>
          <a:lstStyle/>
          <a:p>
            <a:r>
              <a:rPr lang="en-US" dirty="0"/>
              <a:t>contributions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2C0EAA6-A4F9-A4DE-B7EB-C5E899E72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4" r="1347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2218-6ED2-C1C1-BF4D-CC6CEDB4F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534" y="2096064"/>
            <a:ext cx="4754022" cy="369513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Srilakshmi Allam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700"/>
              <a:t>Data collection and cleaning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700"/>
          </a:p>
          <a:p>
            <a:pPr marL="0" indent="0">
              <a:lnSpc>
                <a:spcPct val="110000"/>
              </a:lnSpc>
              <a:buNone/>
            </a:pPr>
            <a:r>
              <a:rPr lang="en-US" sz="1700" err="1"/>
              <a:t>Sushmitha</a:t>
            </a:r>
            <a:r>
              <a:rPr lang="en-US" sz="1700"/>
              <a:t> Reddy </a:t>
            </a:r>
            <a:r>
              <a:rPr lang="en-US" sz="1700" err="1"/>
              <a:t>Pollapalli</a:t>
            </a:r>
            <a:endParaRPr lang="en-US" sz="170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700"/>
              <a:t>Time Series Forecasting and model selection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700"/>
          </a:p>
          <a:p>
            <a:pPr marL="0" indent="0">
              <a:lnSpc>
                <a:spcPct val="110000"/>
              </a:lnSpc>
              <a:buNone/>
            </a:pPr>
            <a:r>
              <a:rPr lang="en-US" sz="1700" err="1"/>
              <a:t>Dhanunjaya</a:t>
            </a:r>
            <a:r>
              <a:rPr lang="en-US" sz="1700"/>
              <a:t> Lakshman </a:t>
            </a:r>
            <a:r>
              <a:rPr lang="en-US" sz="1700" err="1"/>
              <a:t>Koneru</a:t>
            </a:r>
            <a:endParaRPr lang="en-US" sz="170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700"/>
              <a:t>Finding the shortest path and the alternate routes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DCF65E-F84E-483D-83D7-A1616D56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656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2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0519C-9A22-71B6-3C40-01015C00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92" y="733425"/>
            <a:ext cx="3583953" cy="3500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DEMO…….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7" descr="Video camera">
            <a:extLst>
              <a:ext uri="{FF2B5EF4-FFF2-40B4-BE49-F238E27FC236}">
                <a16:creationId xmlns:a16="http://schemas.microsoft.com/office/drawing/2014/main" id="{19593D94-361E-7722-2399-F019617AF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9970" y="1151910"/>
            <a:ext cx="4584542" cy="45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7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CB94649E-53F4-BD64-82D9-326CA75DB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8FDE7-7871-A99D-BAE1-C4FCE18D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2807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EEA2-7391-D57C-34BB-39DAA1DD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5" name="Picture 4" descr="Blurred micro image of a street traffic">
            <a:extLst>
              <a:ext uri="{FF2B5EF4-FFF2-40B4-BE49-F238E27FC236}">
                <a16:creationId xmlns:a16="http://schemas.microsoft.com/office/drawing/2014/main" id="{CF0A2DB8-2B4A-04A9-8AF1-86D0FC8F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4" r="34442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E819-D483-4FC5-5246-798C0D66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Traffic Congestion: A Growing Challenge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Description: In major cities, traffic jams during peak hours lead to long delays.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Impact: Diminished economic productivity and reduced overall quality of life for residents.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 Develop innovative solutions using time series forecasting to ease traffic congestion and improve urban mobility.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74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EEA2-7391-D57C-34BB-39DAA1DD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Series Forecasting for Traffic Congestion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390782-1632-6BCD-9B7F-9F62D4A4D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87754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807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4E5C93-5717-8898-A994-99C6B6023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470803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19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478FAD-BE81-743F-641D-F953CD2C0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166881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0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A82E-C9DD-D822-6A78-8F77F48A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Libraries Used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4BAF41-277C-DFFA-FE09-E753174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352824" cy="36951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Matplotlib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Numpy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Pandas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Folium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Statsmodels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OSMnx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Networkx</a:t>
            </a:r>
            <a:endParaRPr lang="en-US"/>
          </a:p>
        </p:txBody>
      </p:sp>
      <p:pic>
        <p:nvPicPr>
          <p:cNvPr id="18" name="Graphic 6" descr="Panda">
            <a:extLst>
              <a:ext uri="{FF2B5EF4-FFF2-40B4-BE49-F238E27FC236}">
                <a16:creationId xmlns:a16="http://schemas.microsoft.com/office/drawing/2014/main" id="{17315080-532B-C352-ECA1-B121EC08D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035" y="221093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46070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0353-EF23-9AFE-3FA6-B94A72BA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0F5E60-ED5D-9D79-222F-42B650FAE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591583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747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03C8E17-A139-4EFD-A536-48D5DBB9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BA8C2-FFE9-190B-FC9C-3568D6A6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5" y="609600"/>
            <a:ext cx="4754022" cy="132632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AB647B-5119-0848-64A5-5A799F7A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85" y="2096063"/>
            <a:ext cx="4754022" cy="364889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simple terms, Triple Exponential Smoothing is the best model for forecasting future traffic congestion.</a:t>
            </a:r>
          </a:p>
        </p:txBody>
      </p:sp>
      <p:pic>
        <p:nvPicPr>
          <p:cNvPr id="8" name="Picture 7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0238CE7C-61CC-9795-09AD-00A47EEDC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2644" b="-2"/>
          <a:stretch/>
        </p:blipFill>
        <p:spPr bwMode="auto">
          <a:xfrm>
            <a:off x="6096000" y="2660226"/>
            <a:ext cx="6096000" cy="4197773"/>
          </a:xfrm>
          <a:prstGeom prst="rect">
            <a:avLst/>
          </a:prstGeom>
          <a:noFill/>
        </p:spPr>
      </p:pic>
      <p:pic>
        <p:nvPicPr>
          <p:cNvPr id="5" name="Picture 4" descr="A graph of orange and blue lines&#10;&#10;Description automatically generated">
            <a:extLst>
              <a:ext uri="{FF2B5EF4-FFF2-40B4-BE49-F238E27FC236}">
                <a16:creationId xmlns:a16="http://schemas.microsoft.com/office/drawing/2014/main" id="{E8A859F8-C45D-8CB3-D14C-6B8A1C491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 r="2" b="2"/>
          <a:stretch/>
        </p:blipFill>
        <p:spPr bwMode="auto">
          <a:xfrm>
            <a:off x="6200775" y="45720"/>
            <a:ext cx="6010275" cy="2614507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5D48A8-2626-43C2-A49F-191CD45C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656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2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AE7C-F6B9-4636-CB07-59902A96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graph showing a number of blue and orange lines&#10;&#10;Description automatically generated">
            <a:extLst>
              <a:ext uri="{FF2B5EF4-FFF2-40B4-BE49-F238E27FC236}">
                <a16:creationId xmlns:a16="http://schemas.microsoft.com/office/drawing/2014/main" id="{4029444E-CB30-A70C-233A-A45EE33E5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2" y="2270039"/>
            <a:ext cx="9550891" cy="3346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182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103</TotalTime>
  <Words>390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   Traffic simulation and Prediction</vt:lpstr>
      <vt:lpstr>Introduction</vt:lpstr>
      <vt:lpstr>Time Series Forecasting for Traffic Congestion</vt:lpstr>
      <vt:lpstr>PowerPoint Presentation</vt:lpstr>
      <vt:lpstr>PowerPoint Presentation</vt:lpstr>
      <vt:lpstr>Libraries Used</vt:lpstr>
      <vt:lpstr>Methodology</vt:lpstr>
      <vt:lpstr>Results</vt:lpstr>
      <vt:lpstr>PowerPoint Presentation</vt:lpstr>
      <vt:lpstr>PowerPoint Presentation</vt:lpstr>
      <vt:lpstr>PowerPoint Presentation</vt:lpstr>
      <vt:lpstr>Shortest path from source to destination</vt:lpstr>
      <vt:lpstr>THREE ALTERNATIVE ROUTES</vt:lpstr>
      <vt:lpstr>challenges</vt:lpstr>
      <vt:lpstr>Future work</vt:lpstr>
      <vt:lpstr>contributions</vt:lpstr>
      <vt:lpstr>DEMO…….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simulation and Prediction</dc:title>
  <dc:creator>Allam Srilakshmi</dc:creator>
  <cp:lastModifiedBy>Allam Srilakshmi</cp:lastModifiedBy>
  <cp:revision>9</cp:revision>
  <dcterms:created xsi:type="dcterms:W3CDTF">2023-07-18T15:44:40Z</dcterms:created>
  <dcterms:modified xsi:type="dcterms:W3CDTF">2023-07-18T17:28:28Z</dcterms:modified>
</cp:coreProperties>
</file>